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2" r:id="rId1"/>
    <p:sldMasterId id="2147483982" r:id="rId2"/>
  </p:sldMasterIdLst>
  <p:notesMasterIdLst>
    <p:notesMasterId r:id="rId29"/>
  </p:notesMasterIdLst>
  <p:handoutMasterIdLst>
    <p:handoutMasterId r:id="rId30"/>
  </p:handoutMasterIdLst>
  <p:sldIdLst>
    <p:sldId id="256" r:id="rId3"/>
    <p:sldId id="300" r:id="rId4"/>
    <p:sldId id="296" r:id="rId5"/>
    <p:sldId id="273" r:id="rId6"/>
    <p:sldId id="299" r:id="rId7"/>
    <p:sldId id="274" r:id="rId8"/>
    <p:sldId id="301" r:id="rId9"/>
    <p:sldId id="282" r:id="rId10"/>
    <p:sldId id="275" r:id="rId11"/>
    <p:sldId id="276" r:id="rId12"/>
    <p:sldId id="277" r:id="rId13"/>
    <p:sldId id="278" r:id="rId14"/>
    <p:sldId id="279" r:id="rId15"/>
    <p:sldId id="280" r:id="rId16"/>
    <p:sldId id="297" r:id="rId17"/>
    <p:sldId id="284" r:id="rId18"/>
    <p:sldId id="285" r:id="rId19"/>
    <p:sldId id="287" r:id="rId20"/>
    <p:sldId id="298" r:id="rId21"/>
    <p:sldId id="289" r:id="rId22"/>
    <p:sldId id="290" r:id="rId23"/>
    <p:sldId id="291" r:id="rId24"/>
    <p:sldId id="292" r:id="rId25"/>
    <p:sldId id="293" r:id="rId26"/>
    <p:sldId id="294" r:id="rId27"/>
    <p:sldId id="295" r:id="rId28"/>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BE8"/>
    <a:srgbClr val="1E72A5"/>
    <a:srgbClr val="2E739F"/>
    <a:srgbClr val="FFFFFF"/>
    <a:srgbClr val="416796"/>
    <a:srgbClr val="008E40"/>
    <a:srgbClr val="0085AD"/>
    <a:srgbClr val="00B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200" d="100"/>
          <a:sy n="200" d="100"/>
        </p:scale>
        <p:origin x="-80" y="15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5360543-ED8C-4EB2-829C-4AE56777E01A}" type="datetimeFigureOut">
              <a:rPr lang="en-US"/>
              <a:pPr/>
              <a:t>9/17/2014</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EAA85A8-52D0-446C-8FF5-98F649C8F286}" type="slidenum">
              <a:rPr lang="en-US"/>
              <a:pPr/>
              <a:t>‹#›</a:t>
            </a:fld>
            <a:endParaRPr lang="en-US"/>
          </a:p>
        </p:txBody>
      </p:sp>
    </p:spTree>
    <p:extLst>
      <p:ext uri="{BB962C8B-B14F-4D97-AF65-F5344CB8AC3E}">
        <p14:creationId xmlns:p14="http://schemas.microsoft.com/office/powerpoint/2010/main" val="18610088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1B7F1D6-A0B4-4C07-A7C0-209DA384E57F}" type="datetimeFigureOut">
              <a:rPr lang="en-US"/>
              <a:pPr/>
              <a:t>9/17/2014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ED40AF0-906D-4DC1-9569-07AC751B398C}" type="slidenum">
              <a:rPr lang="en-US"/>
              <a:pPr/>
              <a:t>‹#›</a:t>
            </a:fld>
            <a:endParaRPr lang="en-US"/>
          </a:p>
        </p:txBody>
      </p:sp>
    </p:spTree>
    <p:extLst>
      <p:ext uri="{BB962C8B-B14F-4D97-AF65-F5344CB8AC3E}">
        <p14:creationId xmlns:p14="http://schemas.microsoft.com/office/powerpoint/2010/main" val="180039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Franklin Gothic Book" charset="0"/>
              </a:rPr>
              <a:t>Welcome to the </a:t>
            </a:r>
            <a:r>
              <a:rPr lang="en-US" b="1" smtClean="0">
                <a:latin typeface="Franklin Gothic Book" charset="0"/>
              </a:rPr>
              <a:t>Finding Resources in the Digital Library </a:t>
            </a:r>
            <a:r>
              <a:rPr lang="en-US" smtClean="0">
                <a:latin typeface="Franklin Gothic Book" charset="0"/>
              </a:rPr>
              <a:t>Tutorial. </a:t>
            </a:r>
            <a:r>
              <a:rPr lang="en-US" smtClean="0"/>
              <a:t>There are several ways to find resources in the Digital Library. You can mark your favorites for easier access later. </a:t>
            </a:r>
            <a:endParaRPr lang="en-US" smtClean="0">
              <a:latin typeface="Franklin Gothic Book" charset="0"/>
            </a:endParaRPr>
          </a:p>
        </p:txBody>
      </p:sp>
      <p:sp>
        <p:nvSpPr>
          <p:cNvPr id="4" name="Slide Number Placeholder 3"/>
          <p:cNvSpPr>
            <a:spLocks noGrp="1"/>
          </p:cNvSpPr>
          <p:nvPr>
            <p:ph type="sldNum" sz="quarter" idx="5"/>
          </p:nvPr>
        </p:nvSpPr>
        <p:spPr/>
        <p:txBody>
          <a:bodyPr/>
          <a:lstStyle/>
          <a:p>
            <a:fld id="{569D1650-49CB-4939-8D21-5E9DB99E4379}"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When you click on a filter category, a separate drop-down menu appears. This example shows the drop-down box for </a:t>
            </a:r>
            <a:r>
              <a:rPr lang="en-US" b="1" smtClean="0"/>
              <a:t>Resource Type</a:t>
            </a:r>
            <a:r>
              <a:rPr lang="en-US" smtClean="0"/>
              <a:t>.</a:t>
            </a:r>
          </a:p>
          <a:p>
            <a:pPr marL="171450" indent="-171450">
              <a:buFontTx/>
              <a:buChar char="•"/>
            </a:pPr>
            <a:r>
              <a:rPr lang="en-US" smtClean="0"/>
              <a:t>Check the boxes you want to customize your search.</a:t>
            </a:r>
          </a:p>
        </p:txBody>
      </p:sp>
      <p:sp>
        <p:nvSpPr>
          <p:cNvPr id="4" name="Slide Number Placeholder 3"/>
          <p:cNvSpPr>
            <a:spLocks noGrp="1"/>
          </p:cNvSpPr>
          <p:nvPr>
            <p:ph type="sldNum" sz="quarter" idx="5"/>
          </p:nvPr>
        </p:nvSpPr>
        <p:spPr/>
        <p:txBody>
          <a:bodyPr/>
          <a:lstStyle/>
          <a:p>
            <a:fld id="{F354A8B1-1D79-414D-A956-D36FE48C6B3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Once you have selected your filters, they will appear below the filter options.  </a:t>
            </a:r>
          </a:p>
          <a:p>
            <a:pPr marL="171450" indent="-171450">
              <a:buFontTx/>
              <a:buChar char="•"/>
            </a:pPr>
            <a:r>
              <a:rPr lang="en-US" smtClean="0"/>
              <a:t>Click </a:t>
            </a:r>
            <a:r>
              <a:rPr lang="en-US" b="1" smtClean="0"/>
              <a:t>Apply Filters</a:t>
            </a:r>
            <a:r>
              <a:rPr lang="en-US" smtClean="0"/>
              <a:t> to begin your search.  </a:t>
            </a:r>
          </a:p>
          <a:p>
            <a:pPr marL="171450" indent="-171450">
              <a:buFontTx/>
              <a:buChar char="•"/>
            </a:pPr>
            <a:endParaRPr lang="en-US" smtClean="0"/>
          </a:p>
        </p:txBody>
      </p:sp>
      <p:sp>
        <p:nvSpPr>
          <p:cNvPr id="4" name="Slide Number Placeholder 3"/>
          <p:cNvSpPr>
            <a:spLocks noGrp="1"/>
          </p:cNvSpPr>
          <p:nvPr>
            <p:ph type="sldNum" sz="quarter" idx="5"/>
          </p:nvPr>
        </p:nvSpPr>
        <p:spPr/>
        <p:txBody>
          <a:bodyPr/>
          <a:lstStyle/>
          <a:p>
            <a:fld id="{1E411AE6-D796-474F-83FD-7F60ECC959F5}"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After applying your selected filters, you may choose to edit those filters by clicking </a:t>
            </a:r>
            <a:r>
              <a:rPr lang="en-US" b="1" smtClean="0"/>
              <a:t>Edit Filters.</a:t>
            </a:r>
          </a:p>
          <a:p>
            <a:pPr marL="171450" indent="-171450">
              <a:buFontTx/>
              <a:buChar char="•"/>
            </a:pPr>
            <a:r>
              <a:rPr lang="en-US" smtClean="0"/>
              <a:t>You can clear the filters by clicking </a:t>
            </a:r>
            <a:r>
              <a:rPr lang="en-US" b="1" smtClean="0"/>
              <a:t>Reset Filters</a:t>
            </a:r>
            <a:r>
              <a:rPr lang="en-US" smtClean="0"/>
              <a:t>.</a:t>
            </a:r>
            <a:endParaRPr lang="en-US" b="1" smtClean="0"/>
          </a:p>
        </p:txBody>
      </p:sp>
      <p:sp>
        <p:nvSpPr>
          <p:cNvPr id="4" name="Slide Number Placeholder 3"/>
          <p:cNvSpPr>
            <a:spLocks noGrp="1"/>
          </p:cNvSpPr>
          <p:nvPr>
            <p:ph type="sldNum" sz="quarter" idx="5"/>
          </p:nvPr>
        </p:nvSpPr>
        <p:spPr/>
        <p:txBody>
          <a:bodyPr/>
          <a:lstStyle/>
          <a:p>
            <a:fld id="{EC6450BC-47FB-4291-A711-1312AE7A58AA}"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A second way to search for resources is to use the search bar in the upper right corner of the screen.  </a:t>
            </a:r>
          </a:p>
          <a:p>
            <a:pPr marL="171450" indent="-171450">
              <a:buFontTx/>
              <a:buChar char="•"/>
            </a:pPr>
            <a:r>
              <a:rPr lang="en-US" smtClean="0"/>
              <a:t>Type key words in the oval next to the magnifying glass. </a:t>
            </a:r>
          </a:p>
          <a:p>
            <a:pPr marL="171450" indent="-171450">
              <a:buFontTx/>
              <a:buChar char="•"/>
            </a:pPr>
            <a:r>
              <a:rPr lang="en-US" smtClean="0"/>
              <a:t>Press the enter or return key on your computer to begin your search. Resources containing these words will be displayed.</a:t>
            </a:r>
          </a:p>
        </p:txBody>
      </p:sp>
      <p:sp>
        <p:nvSpPr>
          <p:cNvPr id="4" name="Slide Number Placeholder 3"/>
          <p:cNvSpPr>
            <a:spLocks noGrp="1"/>
          </p:cNvSpPr>
          <p:nvPr>
            <p:ph type="sldNum" sz="quarter" idx="5"/>
          </p:nvPr>
        </p:nvSpPr>
        <p:spPr/>
        <p:txBody>
          <a:bodyPr/>
          <a:lstStyle/>
          <a:p>
            <a:fld id="{DD0E3F11-B0B1-419B-8520-98961CC2797E}"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The third way to search for resources is to use the </a:t>
            </a:r>
            <a:r>
              <a:rPr lang="en-US" b="1" smtClean="0"/>
              <a:t>Sort </a:t>
            </a:r>
            <a:r>
              <a:rPr lang="en-US" smtClean="0"/>
              <a:t>feature.  </a:t>
            </a:r>
          </a:p>
          <a:p>
            <a:pPr marL="171450" indent="-171450">
              <a:buFontTx/>
              <a:buChar char="•"/>
            </a:pPr>
            <a:r>
              <a:rPr lang="en-US" smtClean="0"/>
              <a:t> You can change the way resources are listed using the sort box on the left side of the screen under the filter categories. By default, resources are listed with the newest showing first. </a:t>
            </a:r>
          </a:p>
          <a:p>
            <a:pPr marL="171450" indent="-171450">
              <a:buFontTx/>
              <a:buChar char="•"/>
            </a:pPr>
            <a:r>
              <a:rPr lang="en-US" smtClean="0"/>
              <a:t>When you click on </a:t>
            </a:r>
            <a:r>
              <a:rPr lang="en-US" b="1" smtClean="0"/>
              <a:t>Sort by: Newest</a:t>
            </a:r>
            <a:r>
              <a:rPr lang="en-US" smtClean="0"/>
              <a:t>, a drop-down menu appears that allows you to sort by </a:t>
            </a:r>
            <a:r>
              <a:rPr lang="en-US" b="1" smtClean="0"/>
              <a:t>Most Viewed</a:t>
            </a:r>
            <a:r>
              <a:rPr lang="en-US" smtClean="0"/>
              <a:t> or </a:t>
            </a:r>
            <a:r>
              <a:rPr lang="en-US" b="1" smtClean="0"/>
              <a:t>Highest Rated.</a:t>
            </a:r>
            <a:endParaRPr lang="en-US" smtClean="0"/>
          </a:p>
          <a:p>
            <a:pPr marL="171450" indent="-171450">
              <a:buFontTx/>
              <a:buChar char="•"/>
            </a:pPr>
            <a:endParaRPr lang="en-US" smtClean="0"/>
          </a:p>
        </p:txBody>
      </p:sp>
      <p:sp>
        <p:nvSpPr>
          <p:cNvPr id="4" name="Slide Number Placeholder 3"/>
          <p:cNvSpPr>
            <a:spLocks noGrp="1"/>
          </p:cNvSpPr>
          <p:nvPr>
            <p:ph type="sldNum" sz="quarter" idx="5"/>
          </p:nvPr>
        </p:nvSpPr>
        <p:spPr/>
        <p:txBody>
          <a:bodyPr/>
          <a:lstStyle/>
          <a:p>
            <a:fld id="{669C7AF7-C78A-4DFF-BFF4-8BE7E08CEA3E}"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ts val="1800"/>
              </a:spcBef>
              <a:spcAft>
                <a:spcPts val="1200"/>
              </a:spcAft>
            </a:pPr>
            <a:r>
              <a:rPr lang="en-US" smtClean="0"/>
              <a:t>Let</a:t>
            </a:r>
            <a:r>
              <a:rPr lang="en-US" altLang="en-US" smtClean="0"/>
              <a:t>’</a:t>
            </a:r>
            <a:r>
              <a:rPr lang="en-US" smtClean="0"/>
              <a:t>s review how to find the interactive modules.</a:t>
            </a:r>
          </a:p>
          <a:p>
            <a:pPr>
              <a:buFontTx/>
              <a:buChar char="•"/>
            </a:pPr>
            <a:endParaRPr lang="en-US" smtClean="0"/>
          </a:p>
        </p:txBody>
      </p:sp>
      <p:sp>
        <p:nvSpPr>
          <p:cNvPr id="4" name="Slide Number Placeholder 3"/>
          <p:cNvSpPr>
            <a:spLocks noGrp="1"/>
          </p:cNvSpPr>
          <p:nvPr>
            <p:ph type="sldNum" sz="quarter" idx="5"/>
          </p:nvPr>
        </p:nvSpPr>
        <p:spPr/>
        <p:txBody>
          <a:bodyPr/>
          <a:lstStyle/>
          <a:p>
            <a:fld id="{2953E9A2-CC64-48FE-92B5-A29B143E1C71}" type="slidenum">
              <a:rPr lang="en-US">
                <a:solidFill>
                  <a:srgbClr val="000000"/>
                </a:solidFill>
              </a:rPr>
              <a:pPr/>
              <a:t>15</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smtClean="0"/>
              <a:t>Interactive modules are of 4 types: Assessment Literacy, Instruction for English Language Arts, Instruction for Mathematics, and Score Reports. They provide opportunities for Digital Library users to learn more about a balanced assessment system and how to implement the intent of the Common Core State Standards using the Formative Assessment Process. All of them include interactive learning events, and most include an animated or live-action vignette. When the project is complete, there will be 102 modules – look for more of them to become available throughout the Preview Period.</a:t>
            </a:r>
          </a:p>
          <a:p>
            <a:pPr marL="171450" indent="-171450">
              <a:buFontTx/>
              <a:buChar char="•"/>
            </a:pPr>
            <a:r>
              <a:rPr lang="en-US" smtClean="0"/>
              <a:t>To find these interactive modules, filter using the </a:t>
            </a:r>
            <a:r>
              <a:rPr lang="en-US" b="1" smtClean="0"/>
              <a:t>Module Type </a:t>
            </a:r>
            <a:r>
              <a:rPr lang="en-US" smtClean="0"/>
              <a:t>drop-down menu.  </a:t>
            </a:r>
          </a:p>
          <a:p>
            <a:pPr marL="171450" indent="-171450">
              <a:buFontTx/>
              <a:buChar char="•"/>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a:lstStyle/>
          <a:p>
            <a:fld id="{DD4504DF-C458-440E-895D-6C1AD39D96A3}"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ea typeface="MS PGothic" charset="0"/>
              </a:rPr>
              <a:t>Choose one of the four </a:t>
            </a:r>
            <a:r>
              <a:rPr lang="en-US" dirty="0">
                <a:ea typeface="MS PGothic" charset="0"/>
              </a:rPr>
              <a:t>m</a:t>
            </a:r>
            <a:r>
              <a:rPr lang="en-US" dirty="0" smtClean="0">
                <a:ea typeface="MS PGothic" charset="0"/>
              </a:rPr>
              <a:t>odule </a:t>
            </a:r>
            <a:r>
              <a:rPr lang="en-US" dirty="0">
                <a:ea typeface="MS PGothic" charset="0"/>
              </a:rPr>
              <a:t>types </a:t>
            </a:r>
            <a:r>
              <a:rPr lang="en-US" dirty="0" smtClean="0">
                <a:ea typeface="MS PGothic" charset="0"/>
              </a:rPr>
              <a:t>(not all will be available in the initial Preview Period):  </a:t>
            </a:r>
          </a:p>
          <a:p>
            <a:pPr marL="171450" indent="-171450">
              <a:buFont typeface="Arial"/>
              <a:buChar char="•"/>
              <a:defRPr/>
            </a:pPr>
            <a:r>
              <a:rPr lang="en-US" dirty="0" smtClean="0">
                <a:ea typeface="MS PGothic" charset="0"/>
              </a:rPr>
              <a:t>Assessment </a:t>
            </a:r>
            <a:r>
              <a:rPr lang="en-US" dirty="0">
                <a:ea typeface="MS PGothic" charset="0"/>
              </a:rPr>
              <a:t>Literacy </a:t>
            </a:r>
            <a:r>
              <a:rPr lang="en-US" dirty="0" smtClean="0">
                <a:ea typeface="MS PGothic" charset="0"/>
              </a:rPr>
              <a:t>Modules </a:t>
            </a:r>
          </a:p>
          <a:p>
            <a:pPr marL="171450" indent="-171450">
              <a:buFont typeface="Arial"/>
              <a:buChar char="•"/>
              <a:defRPr/>
            </a:pPr>
            <a:r>
              <a:rPr lang="en-US" dirty="0" smtClean="0">
                <a:ea typeface="MS PGothic" charset="0"/>
              </a:rPr>
              <a:t>ELA </a:t>
            </a:r>
            <a:r>
              <a:rPr lang="en-US" dirty="0">
                <a:ea typeface="MS PGothic" charset="0"/>
              </a:rPr>
              <a:t>Exemplar Instructional </a:t>
            </a:r>
            <a:r>
              <a:rPr lang="en-US" dirty="0" smtClean="0">
                <a:ea typeface="MS PGothic" charset="0"/>
              </a:rPr>
              <a:t>Modules </a:t>
            </a:r>
          </a:p>
          <a:p>
            <a:pPr marL="171450" indent="-171450">
              <a:buFont typeface="Arial"/>
              <a:buChar char="•"/>
              <a:defRPr/>
            </a:pPr>
            <a:r>
              <a:rPr lang="en-US" dirty="0" smtClean="0">
                <a:ea typeface="MS PGothic" charset="0"/>
              </a:rPr>
              <a:t>Math </a:t>
            </a:r>
            <a:r>
              <a:rPr lang="en-US" dirty="0">
                <a:ea typeface="MS PGothic" charset="0"/>
              </a:rPr>
              <a:t>Exemplar Instructional </a:t>
            </a:r>
            <a:r>
              <a:rPr lang="en-US" dirty="0" smtClean="0">
                <a:ea typeface="MS PGothic" charset="0"/>
              </a:rPr>
              <a:t>Modules</a:t>
            </a:r>
          </a:p>
          <a:p>
            <a:pPr marL="171450" indent="-171450">
              <a:buFont typeface="Arial"/>
              <a:buChar char="•"/>
              <a:defRPr/>
            </a:pPr>
            <a:r>
              <a:rPr lang="en-US" dirty="0" smtClean="0">
                <a:ea typeface="MS PGothic" charset="0"/>
              </a:rPr>
              <a:t>Interim </a:t>
            </a:r>
            <a:r>
              <a:rPr lang="en-US" dirty="0">
                <a:ea typeface="MS PGothic" charset="0"/>
              </a:rPr>
              <a:t>and Summative Score Report </a:t>
            </a:r>
            <a:r>
              <a:rPr lang="en-US" dirty="0" smtClean="0">
                <a:ea typeface="MS PGothic" charset="0"/>
              </a:rPr>
              <a:t>Modules  </a:t>
            </a:r>
          </a:p>
          <a:p>
            <a:pPr>
              <a:buFont typeface="Arial"/>
              <a:buNone/>
              <a:defRPr/>
            </a:pPr>
            <a:r>
              <a:rPr lang="en-US" dirty="0" smtClean="0">
                <a:ea typeface="MS PGothic" charset="0"/>
              </a:rPr>
              <a:t>Select </a:t>
            </a:r>
            <a:r>
              <a:rPr lang="en-US" dirty="0">
                <a:ea typeface="MS PGothic" charset="0"/>
              </a:rPr>
              <a:t>the module type </a:t>
            </a:r>
            <a:r>
              <a:rPr lang="en-US" dirty="0" smtClean="0">
                <a:ea typeface="MS PGothic" charset="0"/>
              </a:rPr>
              <a:t>you are interested in </a:t>
            </a:r>
            <a:r>
              <a:rPr lang="en-US" dirty="0">
                <a:ea typeface="MS PGothic" charset="0"/>
              </a:rPr>
              <a:t>by </a:t>
            </a:r>
            <a:r>
              <a:rPr lang="en-US" dirty="0" smtClean="0">
                <a:ea typeface="MS PGothic" charset="0"/>
              </a:rPr>
              <a:t>checking the </a:t>
            </a:r>
            <a:r>
              <a:rPr lang="en-US" dirty="0">
                <a:ea typeface="MS PGothic" charset="0"/>
              </a:rPr>
              <a:t>box</a:t>
            </a:r>
            <a:r>
              <a:rPr lang="en-US" dirty="0" smtClean="0">
                <a:ea typeface="MS PGothic" charset="0"/>
              </a:rPr>
              <a:t>. Click </a:t>
            </a:r>
            <a:r>
              <a:rPr lang="en-US" b="1" dirty="0" smtClean="0">
                <a:ea typeface="MS PGothic" charset="0"/>
              </a:rPr>
              <a:t>Apply Filters.</a:t>
            </a:r>
            <a:endParaRPr lang="en-US" dirty="0">
              <a:ea typeface="MS PGothic" charset="0"/>
            </a:endParaRPr>
          </a:p>
        </p:txBody>
      </p:sp>
      <p:sp>
        <p:nvSpPr>
          <p:cNvPr id="71683" name="Slide Number Placeholder 3"/>
          <p:cNvSpPr>
            <a:spLocks noGrp="1"/>
          </p:cNvSpPr>
          <p:nvPr>
            <p:ph type="sldNum" sz="quarter" idx="5"/>
          </p:nvPr>
        </p:nvSpPr>
        <p:spPr bwMode="auto">
          <a:noFill/>
          <a:ln>
            <a:miter lim="800000"/>
            <a:headEnd/>
            <a:tailEnd/>
          </a:ln>
        </p:spPr>
        <p:txBody>
          <a:bodyPr/>
          <a:lstStyle/>
          <a:p>
            <a:fld id="{D42F5659-960D-4EF4-80F3-035BB11A806F}"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All available modules for the type you chose will appear. </a:t>
            </a:r>
          </a:p>
          <a:p>
            <a:pPr marL="171450" indent="-171450">
              <a:buFontTx/>
              <a:buChar char="•"/>
            </a:pPr>
            <a:r>
              <a:rPr lang="en-US" smtClean="0"/>
              <a:t>Click on the title of the module to access them.</a:t>
            </a:r>
          </a:p>
        </p:txBody>
      </p:sp>
      <p:sp>
        <p:nvSpPr>
          <p:cNvPr id="72707" name="Slide Number Placeholder 3"/>
          <p:cNvSpPr>
            <a:spLocks noGrp="1"/>
          </p:cNvSpPr>
          <p:nvPr>
            <p:ph type="sldNum" sz="quarter" idx="5"/>
          </p:nvPr>
        </p:nvSpPr>
        <p:spPr bwMode="auto">
          <a:noFill/>
          <a:ln>
            <a:miter lim="800000"/>
            <a:headEnd/>
            <a:tailEnd/>
          </a:ln>
        </p:spPr>
        <p:txBody>
          <a:bodyPr/>
          <a:lstStyle/>
          <a:p>
            <a:fld id="{57758158-82A3-4F4C-A9EB-D5FAF3F8F55A}"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ts val="1800"/>
              </a:spcBef>
              <a:spcAft>
                <a:spcPts val="1200"/>
              </a:spcAft>
            </a:pPr>
            <a:r>
              <a:rPr lang="en-US" smtClean="0"/>
              <a:t>Now let</a:t>
            </a:r>
            <a:r>
              <a:rPr lang="en-US" altLang="en-US" smtClean="0"/>
              <a:t>’</a:t>
            </a:r>
            <a:r>
              <a:rPr lang="en-US" smtClean="0"/>
              <a:t>s explore how to mark a resource as a favorite.</a:t>
            </a:r>
          </a:p>
          <a:p>
            <a:pPr>
              <a:buFontTx/>
              <a:buChar char="•"/>
            </a:pPr>
            <a:endParaRPr lang="en-US" smtClean="0"/>
          </a:p>
          <a:p>
            <a:pPr>
              <a:buFontTx/>
              <a:buChar char="•"/>
            </a:pPr>
            <a:endParaRPr lang="en-US" smtClean="0"/>
          </a:p>
        </p:txBody>
      </p:sp>
      <p:sp>
        <p:nvSpPr>
          <p:cNvPr id="4" name="Slide Number Placeholder 3"/>
          <p:cNvSpPr>
            <a:spLocks noGrp="1"/>
          </p:cNvSpPr>
          <p:nvPr>
            <p:ph type="sldNum" sz="quarter" idx="5"/>
          </p:nvPr>
        </p:nvSpPr>
        <p:spPr/>
        <p:txBody>
          <a:bodyPr/>
          <a:lstStyle/>
          <a:p>
            <a:fld id="{747A9800-CAB4-4666-A286-D2F6B45CFF9F}" type="slidenum">
              <a:rPr lang="en-US">
                <a:solidFill>
                  <a:srgbClr val="000000"/>
                </a:solidFill>
              </a:rPr>
              <a:pPr/>
              <a:t>19</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Topics for Finding Resources in the Digital Library include:</a:t>
            </a:r>
          </a:p>
          <a:p>
            <a:pPr marL="171450" indent="-171450">
              <a:spcBef>
                <a:spcPts val="1800"/>
              </a:spcBef>
              <a:spcAft>
                <a:spcPts val="1200"/>
              </a:spcAft>
              <a:buFont typeface="Arial"/>
              <a:buChar char="•"/>
              <a:defRPr/>
            </a:pPr>
            <a:r>
              <a:rPr lang="en-US" dirty="0" smtClean="0">
                <a:ea typeface="+mn-ea"/>
              </a:rPr>
              <a:t>How do I find resources in the Digital Library?</a:t>
            </a:r>
          </a:p>
          <a:p>
            <a:pPr marL="171450" indent="-171450">
              <a:spcBef>
                <a:spcPts val="1800"/>
              </a:spcBef>
              <a:spcAft>
                <a:spcPts val="1200"/>
              </a:spcAft>
              <a:buFont typeface="Arial"/>
              <a:buChar char="•"/>
              <a:defRPr/>
            </a:pPr>
            <a:r>
              <a:rPr lang="en-US" dirty="0" smtClean="0">
                <a:ea typeface="+mn-ea"/>
              </a:rPr>
              <a:t>How do I find the interactive modules?</a:t>
            </a:r>
          </a:p>
          <a:p>
            <a:pPr marL="171450" indent="-171450">
              <a:spcBef>
                <a:spcPts val="1800"/>
              </a:spcBef>
              <a:spcAft>
                <a:spcPts val="1200"/>
              </a:spcAft>
              <a:buFont typeface="Arial"/>
              <a:buChar char="•"/>
              <a:defRPr/>
            </a:pPr>
            <a:r>
              <a:rPr lang="en-US" dirty="0" smtClean="0">
                <a:ea typeface="+mn-ea"/>
              </a:rPr>
              <a:t>How do I mark a resource as a favorite?</a:t>
            </a:r>
          </a:p>
        </p:txBody>
      </p:sp>
      <p:sp>
        <p:nvSpPr>
          <p:cNvPr id="4" name="Slide Number Placeholder 3"/>
          <p:cNvSpPr>
            <a:spLocks noGrp="1"/>
          </p:cNvSpPr>
          <p:nvPr>
            <p:ph type="sldNum" sz="quarter" idx="5"/>
          </p:nvPr>
        </p:nvSpPr>
        <p:spPr/>
        <p:txBody>
          <a:bodyPr/>
          <a:lstStyle/>
          <a:p>
            <a:fld id="{58A6439C-0B41-4A8E-AF99-E7A556CEC724}" type="slidenum">
              <a:rPr lang="en-US">
                <a:solidFill>
                  <a:srgbClr val="000000"/>
                </a:solidFill>
              </a:rPr>
              <a:pPr/>
              <a:t>2</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The first step in making a resource a favorite is to open it up.  </a:t>
            </a:r>
          </a:p>
          <a:p>
            <a:pPr marL="171450" indent="-171450">
              <a:buFontTx/>
              <a:buChar char="•"/>
            </a:pPr>
            <a:r>
              <a:rPr lang="en-US" smtClean="0"/>
              <a:t> Recall that you find resources when you are in the Digital Library Resource tab.</a:t>
            </a:r>
          </a:p>
          <a:p>
            <a:pPr marL="171450" indent="-171450">
              <a:buFontTx/>
              <a:buChar char="•"/>
            </a:pPr>
            <a:r>
              <a:rPr lang="en-US" smtClean="0"/>
              <a:t> Open a resource by clicking on the title in the card or list view.</a:t>
            </a:r>
          </a:p>
        </p:txBody>
      </p:sp>
      <p:sp>
        <p:nvSpPr>
          <p:cNvPr id="4" name="Slide Number Placeholder 3"/>
          <p:cNvSpPr>
            <a:spLocks noGrp="1"/>
          </p:cNvSpPr>
          <p:nvPr>
            <p:ph type="sldNum" sz="quarter" idx="5"/>
          </p:nvPr>
        </p:nvSpPr>
        <p:spPr/>
        <p:txBody>
          <a:bodyPr/>
          <a:lstStyle/>
          <a:p>
            <a:fld id="{28CC60EC-B561-4546-88B1-2326569E0BC5}"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After clicking on a resource, you are taken to the resource page. </a:t>
            </a:r>
          </a:p>
          <a:p>
            <a:pPr marL="171450" indent="-171450" eaLnBrk="1" hangingPunct="1">
              <a:spcBef>
                <a:spcPct val="0"/>
              </a:spcBef>
              <a:buFontTx/>
              <a:buChar char="•"/>
            </a:pPr>
            <a:r>
              <a:rPr lang="en-US" smtClean="0"/>
              <a:t>At the top of this page you will find the resource title, resource type, author, and owner.  </a:t>
            </a:r>
          </a:p>
          <a:p>
            <a:pPr marL="171450" indent="-171450" eaLnBrk="1" hangingPunct="1">
              <a:spcBef>
                <a:spcPct val="0"/>
              </a:spcBef>
              <a:buFontTx/>
              <a:buChar char="•"/>
            </a:pPr>
            <a:r>
              <a:rPr lang="en-US" smtClean="0"/>
              <a:t>To the right of this information is a heart followed by </a:t>
            </a:r>
            <a:r>
              <a:rPr lang="en-US" b="1" smtClean="0"/>
              <a:t>Add to Favorites</a:t>
            </a:r>
            <a:r>
              <a:rPr lang="en-US" smtClean="0"/>
              <a:t>.  </a:t>
            </a:r>
          </a:p>
          <a:p>
            <a:pPr marL="171450" indent="-171450" eaLnBrk="1" hangingPunct="1">
              <a:spcBef>
                <a:spcPct val="0"/>
              </a:spcBef>
              <a:buFontTx/>
              <a:buChar char="•"/>
            </a:pPr>
            <a:r>
              <a:rPr lang="en-US" smtClean="0"/>
              <a:t>Click this to add the resource to your Favorites list.</a:t>
            </a:r>
          </a:p>
        </p:txBody>
      </p:sp>
      <p:sp>
        <p:nvSpPr>
          <p:cNvPr id="4" name="Slide Number Placeholder 3"/>
          <p:cNvSpPr>
            <a:spLocks noGrp="1"/>
          </p:cNvSpPr>
          <p:nvPr>
            <p:ph type="sldNum" sz="quarter" idx="5"/>
          </p:nvPr>
        </p:nvSpPr>
        <p:spPr/>
        <p:txBody>
          <a:bodyPr/>
          <a:lstStyle/>
          <a:p>
            <a:fld id="{8D46D9FC-8D9F-4AE2-B0A3-A669C682F42F}"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Once clicked, the Heart turns from gray to red. Click it again to un-favorite the resource, or remove it from your Favorites list.  </a:t>
            </a:r>
          </a:p>
          <a:p>
            <a:endParaRPr lang="en-US" smtClean="0"/>
          </a:p>
          <a:p>
            <a:r>
              <a:rPr lang="en-US" smtClean="0"/>
              <a:t>Check to confirm that your resource was added to your Favorites list in the top right corner of the Digital Library. If successful, the number on the Favorites bar will increase and there will be a drop-down that says, </a:t>
            </a:r>
            <a:r>
              <a:rPr lang="en-US" altLang="en-US" smtClean="0"/>
              <a:t>“</a:t>
            </a:r>
            <a:r>
              <a:rPr lang="en-US" smtClean="0"/>
              <a:t>Added to Favorites.</a:t>
            </a:r>
            <a:r>
              <a:rPr lang="en-US" altLang="en-US" smtClean="0"/>
              <a:t>”</a:t>
            </a:r>
            <a:endParaRPr lang="en-US" smtClean="0"/>
          </a:p>
        </p:txBody>
      </p:sp>
      <p:sp>
        <p:nvSpPr>
          <p:cNvPr id="4" name="Slide Number Placeholder 3"/>
          <p:cNvSpPr>
            <a:spLocks noGrp="1"/>
          </p:cNvSpPr>
          <p:nvPr>
            <p:ph type="sldNum" sz="quarter" idx="5"/>
          </p:nvPr>
        </p:nvSpPr>
        <p:spPr/>
        <p:txBody>
          <a:bodyPr/>
          <a:lstStyle/>
          <a:p>
            <a:fld id="{0B43E773-363E-4A88-B499-3054B17D938E}"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you have marked a resource as </a:t>
            </a:r>
            <a:r>
              <a:rPr lang="en-US" b="1" smtClean="0"/>
              <a:t>Favorite</a:t>
            </a:r>
            <a:r>
              <a:rPr lang="en-US" smtClean="0"/>
              <a:t>, a heart icon and the word </a:t>
            </a:r>
            <a:r>
              <a:rPr lang="en-US" altLang="en-US" smtClean="0"/>
              <a:t>“</a:t>
            </a:r>
            <a:r>
              <a:rPr lang="en-US" smtClean="0"/>
              <a:t>FAVORITE</a:t>
            </a:r>
            <a:r>
              <a:rPr lang="en-US" altLang="en-US" smtClean="0"/>
              <a:t>”</a:t>
            </a:r>
            <a:r>
              <a:rPr lang="en-US" smtClean="0"/>
              <a:t> will also be displayed on the resource card under the summary in the Digital Library Resources.  </a:t>
            </a:r>
          </a:p>
        </p:txBody>
      </p:sp>
      <p:sp>
        <p:nvSpPr>
          <p:cNvPr id="4" name="Slide Number Placeholder 3"/>
          <p:cNvSpPr>
            <a:spLocks noGrp="1"/>
          </p:cNvSpPr>
          <p:nvPr>
            <p:ph type="sldNum" sz="quarter" idx="5"/>
          </p:nvPr>
        </p:nvSpPr>
        <p:spPr/>
        <p:txBody>
          <a:bodyPr/>
          <a:lstStyle/>
          <a:p>
            <a:fld id="{0AF9D01B-66A5-4E3D-BA2E-172B4A2E9B17}"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number next to the word </a:t>
            </a:r>
            <a:r>
              <a:rPr lang="en-US" b="1" smtClean="0"/>
              <a:t>Favorites</a:t>
            </a:r>
            <a:r>
              <a:rPr lang="en-US" smtClean="0"/>
              <a:t>, in the top right corner of the Digital Library, indicates how many favorites you have on your list.  </a:t>
            </a:r>
          </a:p>
          <a:p>
            <a:endParaRPr lang="en-US" smtClean="0"/>
          </a:p>
          <a:p>
            <a:r>
              <a:rPr lang="en-US" smtClean="0"/>
              <a:t>To access your Favorites list click on the </a:t>
            </a:r>
            <a:r>
              <a:rPr lang="en-US" b="1" smtClean="0"/>
              <a:t>Favorites </a:t>
            </a:r>
            <a:r>
              <a:rPr lang="en-US" smtClean="0"/>
              <a:t>bar</a:t>
            </a:r>
            <a:r>
              <a:rPr lang="en-US" b="1" smtClean="0"/>
              <a:t>.</a:t>
            </a:r>
            <a:endParaRPr lang="en-US" smtClean="0"/>
          </a:p>
        </p:txBody>
      </p:sp>
      <p:sp>
        <p:nvSpPr>
          <p:cNvPr id="4" name="Slide Number Placeholder 3"/>
          <p:cNvSpPr>
            <a:spLocks noGrp="1"/>
          </p:cNvSpPr>
          <p:nvPr>
            <p:ph type="sldNum" sz="quarter" idx="5"/>
          </p:nvPr>
        </p:nvSpPr>
        <p:spPr/>
        <p:txBody>
          <a:bodyPr/>
          <a:lstStyle/>
          <a:p>
            <a:fld id="{AE059DC4-0440-4721-BA6C-BAFA0F3E200E}"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Clicking on the </a:t>
            </a:r>
            <a:r>
              <a:rPr lang="en-US" b="1" smtClean="0"/>
              <a:t>Favorites</a:t>
            </a:r>
            <a:r>
              <a:rPr lang="en-US" smtClean="0"/>
              <a:t> bar in the upper right corner will take you to the </a:t>
            </a:r>
            <a:r>
              <a:rPr lang="en-US" b="1" smtClean="0"/>
              <a:t>Favorites</a:t>
            </a:r>
            <a:r>
              <a:rPr lang="en-US" smtClean="0"/>
              <a:t> tab on your Personal Profile page. Here, you will find all of the resources you have marked as Favorite. The list includes the </a:t>
            </a:r>
            <a:r>
              <a:rPr lang="en-US" b="1" smtClean="0"/>
              <a:t>Resource Type </a:t>
            </a:r>
            <a:r>
              <a:rPr lang="en-US" smtClean="0"/>
              <a:t>and the </a:t>
            </a:r>
            <a:r>
              <a:rPr lang="en-US" b="1" smtClean="0"/>
              <a:t>Date Added </a:t>
            </a:r>
            <a:r>
              <a:rPr lang="en-US" smtClean="0"/>
              <a:t>to your Favorites list.  </a:t>
            </a:r>
          </a:p>
          <a:p>
            <a:endParaRPr lang="en-US" smtClean="0"/>
          </a:p>
          <a:p>
            <a:endParaRPr lang="en-US" smtClean="0"/>
          </a:p>
        </p:txBody>
      </p:sp>
      <p:sp>
        <p:nvSpPr>
          <p:cNvPr id="4" name="Slide Number Placeholder 3"/>
          <p:cNvSpPr>
            <a:spLocks noGrp="1"/>
          </p:cNvSpPr>
          <p:nvPr>
            <p:ph type="sldNum" sz="quarter" idx="5"/>
          </p:nvPr>
        </p:nvSpPr>
        <p:spPr/>
        <p:txBody>
          <a:bodyPr/>
          <a:lstStyle/>
          <a:p>
            <a:fld id="{EAF78D80-F825-49BF-BF16-F84D8710D30C}"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To change the order of your Favorites list, click and hold the arrow icon on the far left of the row. Then drag the resource to a new location on the list. Click </a:t>
            </a:r>
            <a:r>
              <a:rPr lang="en-US" b="1" smtClean="0"/>
              <a:t>Save Order </a:t>
            </a:r>
            <a:r>
              <a:rPr lang="en-US" smtClean="0"/>
              <a:t>to save a new Favorites list order.  </a:t>
            </a:r>
          </a:p>
          <a:p>
            <a:endParaRPr lang="en-US" smtClean="0"/>
          </a:p>
          <a:p>
            <a:r>
              <a:rPr lang="en-US" smtClean="0"/>
              <a:t>To remove resources from your Favorites list click the trash icon on the far right of the row.  </a:t>
            </a:r>
          </a:p>
        </p:txBody>
      </p:sp>
      <p:sp>
        <p:nvSpPr>
          <p:cNvPr id="4" name="Slide Number Placeholder 3"/>
          <p:cNvSpPr>
            <a:spLocks noGrp="1"/>
          </p:cNvSpPr>
          <p:nvPr>
            <p:ph type="sldNum" sz="quarter" idx="5"/>
          </p:nvPr>
        </p:nvSpPr>
        <p:spPr/>
        <p:txBody>
          <a:bodyPr/>
          <a:lstStyle/>
          <a:p>
            <a:fld id="{D85D63AD-C11B-4962-A057-556A49E8E70B}" type="slidenum">
              <a:rPr lang="en-US"/>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Let</a:t>
            </a:r>
            <a:r>
              <a:rPr lang="en-US" altLang="en-US" smtClean="0"/>
              <a:t>’</a:t>
            </a:r>
            <a:r>
              <a:rPr lang="en-US" smtClean="0"/>
              <a:t>s discuss the different ways to find resources in the Digital Library.</a:t>
            </a:r>
          </a:p>
        </p:txBody>
      </p:sp>
      <p:sp>
        <p:nvSpPr>
          <p:cNvPr id="4" name="Slide Number Placeholder 3"/>
          <p:cNvSpPr>
            <a:spLocks noGrp="1"/>
          </p:cNvSpPr>
          <p:nvPr>
            <p:ph type="sldNum" sz="quarter" idx="5"/>
          </p:nvPr>
        </p:nvSpPr>
        <p:spPr/>
        <p:txBody>
          <a:bodyPr/>
          <a:lstStyle/>
          <a:p>
            <a:fld id="{BC88F2A9-F8FC-4009-9770-1E35B0206303}" type="slidenum">
              <a:rPr lang="en-US">
                <a:solidFill>
                  <a:srgbClr val="000000"/>
                </a:solidFill>
              </a:rPr>
              <a:pPr/>
              <a:t>3</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This is the Digital Library Resources page. It displays all the resources that have been posted to the Digital Library.</a:t>
            </a:r>
          </a:p>
          <a:p>
            <a:pPr marL="171450" indent="-171450">
              <a:buFont typeface="Arial" panose="020B0604020202020204" pitchFamily="34" charset="0"/>
              <a:buChar char="•"/>
              <a:defRPr/>
            </a:pPr>
            <a:endParaRPr lang="en-US" dirty="0" smtClean="0">
              <a:ea typeface="+mn-ea"/>
            </a:endParaRPr>
          </a:p>
        </p:txBody>
      </p:sp>
      <p:sp>
        <p:nvSpPr>
          <p:cNvPr id="4" name="Slide Number Placeholder 3"/>
          <p:cNvSpPr>
            <a:spLocks noGrp="1"/>
          </p:cNvSpPr>
          <p:nvPr>
            <p:ph type="sldNum" sz="quarter" idx="5"/>
          </p:nvPr>
        </p:nvSpPr>
        <p:spPr/>
        <p:txBody>
          <a:bodyPr/>
          <a:lstStyle/>
          <a:p>
            <a:fld id="{134121EE-6BEA-4FCF-800D-1DA43A5338D8}"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Resources are displayed as cards that include the following information:</a:t>
            </a:r>
          </a:p>
          <a:p>
            <a:pPr marL="628650" lvl="1" indent="-171450">
              <a:buFontTx/>
              <a:buChar char="•"/>
            </a:pPr>
            <a:r>
              <a:rPr lang="en-US" smtClean="0"/>
              <a:t>Resource Title</a:t>
            </a:r>
          </a:p>
          <a:p>
            <a:pPr marL="628650" lvl="1" indent="-171450">
              <a:buFontTx/>
              <a:buChar char="•"/>
            </a:pPr>
            <a:r>
              <a:rPr lang="en-US" smtClean="0"/>
              <a:t>Image of primary material</a:t>
            </a:r>
          </a:p>
          <a:p>
            <a:pPr marL="628650" lvl="1" indent="-171450">
              <a:buFontTx/>
              <a:buChar char="•"/>
            </a:pPr>
            <a:r>
              <a:rPr lang="en-US" smtClean="0"/>
              <a:t>The first 140 characters of the resource summary</a:t>
            </a:r>
          </a:p>
          <a:p>
            <a:pPr marL="628650" lvl="1" indent="-171450">
              <a:buFontTx/>
              <a:buChar char="•"/>
            </a:pPr>
            <a:r>
              <a:rPr lang="en-US" smtClean="0"/>
              <a:t>Selected tags</a:t>
            </a:r>
          </a:p>
          <a:p>
            <a:pPr marL="628650" lvl="1" indent="-171450">
              <a:buFontTx/>
              <a:buChar char="•"/>
            </a:pPr>
            <a:r>
              <a:rPr lang="en-US" smtClean="0"/>
              <a:t>Number of views</a:t>
            </a:r>
          </a:p>
          <a:p>
            <a:pPr marL="628650" lvl="1" indent="-171450">
              <a:buFontTx/>
              <a:buChar char="•"/>
            </a:pPr>
            <a:r>
              <a:rPr lang="en-US" smtClean="0"/>
              <a:t>Number of downloads </a:t>
            </a:r>
          </a:p>
          <a:p>
            <a:pPr marL="628650" lvl="1" indent="-171450">
              <a:buFontTx/>
              <a:buChar char="•"/>
            </a:pPr>
            <a:r>
              <a:rPr lang="en-US" smtClean="0"/>
              <a:t>Star rating</a:t>
            </a:r>
          </a:p>
          <a:p>
            <a:r>
              <a:rPr lang="en-US" smtClean="0"/>
              <a:t>A checkmark in the top right corner of a resource card indicates that a resource has been posted with distinction. This means that it received the highest recommendation from all three reviewers of the resource.</a:t>
            </a:r>
          </a:p>
        </p:txBody>
      </p:sp>
      <p:sp>
        <p:nvSpPr>
          <p:cNvPr id="4" name="Slide Number Placeholder 3"/>
          <p:cNvSpPr>
            <a:spLocks noGrp="1"/>
          </p:cNvSpPr>
          <p:nvPr>
            <p:ph type="sldNum" sz="quarter" idx="5"/>
          </p:nvPr>
        </p:nvSpPr>
        <p:spPr/>
        <p:txBody>
          <a:bodyPr/>
          <a:lstStyle/>
          <a:p>
            <a:fld id="{31EBEDBE-E278-4048-84EE-D61EEE923DD3}"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By default, 12 resource cards are displayed. To see more, scroll to the bottom of the page and click </a:t>
            </a:r>
            <a:r>
              <a:rPr lang="en-US" b="1" smtClean="0"/>
              <a:t>Show More Resources</a:t>
            </a:r>
            <a:r>
              <a:rPr lang="en-US" smtClean="0"/>
              <a:t> and the next 12 resource cards will be displayed.</a:t>
            </a:r>
          </a:p>
          <a:p>
            <a:endParaRPr lang="en-US" smtClean="0"/>
          </a:p>
        </p:txBody>
      </p:sp>
      <p:sp>
        <p:nvSpPr>
          <p:cNvPr id="4" name="Slide Number Placeholder 3"/>
          <p:cNvSpPr>
            <a:spLocks noGrp="1"/>
          </p:cNvSpPr>
          <p:nvPr>
            <p:ph type="sldNum" sz="quarter" idx="5"/>
          </p:nvPr>
        </p:nvSpPr>
        <p:spPr/>
        <p:txBody>
          <a:bodyPr/>
          <a:lstStyle/>
          <a:p>
            <a:fld id="{5A6F633A-659A-4919-B556-D518F05CC98C}"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At the very top of the resources is a section displaying resources that have been posted with distinction.  </a:t>
            </a:r>
          </a:p>
          <a:p>
            <a:endParaRPr lang="en-US" smtClean="0"/>
          </a:p>
          <a:p>
            <a:r>
              <a:rPr lang="en-US" smtClean="0"/>
              <a:t>You may choose to click </a:t>
            </a:r>
            <a:r>
              <a:rPr lang="en-US" b="1" smtClean="0"/>
              <a:t>Show More </a:t>
            </a:r>
            <a:r>
              <a:rPr lang="en-US" smtClean="0"/>
              <a:t>in the bottom right corner of this section to show more resources posted with distinction. Or you may choose to click </a:t>
            </a:r>
            <a:r>
              <a:rPr lang="en-US" b="1" smtClean="0"/>
              <a:t>Hide</a:t>
            </a:r>
            <a:r>
              <a:rPr lang="en-US" smtClean="0"/>
              <a:t> in the top right corner to hide this section and view all resources.  </a:t>
            </a:r>
          </a:p>
          <a:p>
            <a:endParaRPr lang="en-US" smtClean="0"/>
          </a:p>
          <a:p>
            <a:r>
              <a:rPr lang="en-US" smtClean="0"/>
              <a:t>You may also check the box at the top of the section for </a:t>
            </a:r>
            <a:r>
              <a:rPr lang="en-US" b="1" smtClean="0"/>
              <a:t>Posted with Distinction Only</a:t>
            </a:r>
            <a:r>
              <a:rPr lang="en-US" smtClean="0"/>
              <a:t> to only display resources posted with distinction.  </a:t>
            </a:r>
          </a:p>
        </p:txBody>
      </p:sp>
      <p:sp>
        <p:nvSpPr>
          <p:cNvPr id="4" name="Slide Number Placeholder 3"/>
          <p:cNvSpPr>
            <a:spLocks noGrp="1"/>
          </p:cNvSpPr>
          <p:nvPr>
            <p:ph type="sldNum" sz="quarter" idx="5"/>
          </p:nvPr>
        </p:nvSpPr>
        <p:spPr/>
        <p:txBody>
          <a:bodyPr/>
          <a:lstStyle/>
          <a:p>
            <a:fld id="{2CC95DA3-636C-4B52-9FBF-6B9ECC45B44E}"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There are two ways to view resources:</a:t>
            </a:r>
          </a:p>
          <a:p>
            <a:pPr marL="628650" lvl="1" indent="-171450">
              <a:buFont typeface="Arial" panose="020B0604020202020204" pitchFamily="34" charset="0"/>
              <a:buChar char="•"/>
              <a:defRPr/>
            </a:pPr>
            <a:r>
              <a:rPr lang="en-US" dirty="0" smtClean="0">
                <a:ea typeface="+mn-ea"/>
              </a:rPr>
              <a:t>Grid View displays resources as cards. This is the default view, as seen in the previous slides.</a:t>
            </a:r>
          </a:p>
          <a:p>
            <a:pPr marL="628650" lvl="1" indent="-171450">
              <a:buFont typeface="Arial" panose="020B0604020202020204" pitchFamily="34" charset="0"/>
              <a:buChar char="•"/>
              <a:defRPr/>
            </a:pPr>
            <a:r>
              <a:rPr lang="en-US" dirty="0" smtClean="0">
                <a:ea typeface="+mn-ea"/>
              </a:rPr>
              <a:t>List View displays resources in a list, shown here. List view provides a less detailed display than Grid View.</a:t>
            </a:r>
          </a:p>
          <a:p>
            <a:pPr lvl="1">
              <a:buFont typeface="Arial" panose="020B0604020202020204" pitchFamily="34" charset="0"/>
              <a:buNone/>
              <a:defRPr/>
            </a:pPr>
            <a:endParaRPr lang="en-US" dirty="0" smtClean="0">
              <a:ea typeface="+mn-ea"/>
            </a:endParaRPr>
          </a:p>
          <a:p>
            <a:pPr>
              <a:buFont typeface="Arial" panose="020B0604020202020204" pitchFamily="34" charset="0"/>
              <a:buNone/>
              <a:defRPr/>
            </a:pPr>
            <a:r>
              <a:rPr lang="en-US" dirty="0" smtClean="0">
                <a:ea typeface="+mn-ea"/>
              </a:rPr>
              <a:t>You can change the view option by choosing Grid View or List View on the right side of the window above the resource cards. </a:t>
            </a:r>
          </a:p>
          <a:p>
            <a:pPr>
              <a:buFont typeface="Arial" panose="020B0604020202020204" pitchFamily="34" charset="0"/>
              <a:buNone/>
              <a:defRPr/>
            </a:pPr>
            <a:r>
              <a:rPr lang="en-US" dirty="0" smtClean="0">
                <a:ea typeface="+mn-ea"/>
              </a:rPr>
              <a:t>Click </a:t>
            </a:r>
            <a:r>
              <a:rPr lang="en-US" b="1" dirty="0" smtClean="0">
                <a:ea typeface="+mn-ea"/>
              </a:rPr>
              <a:t>Grid View </a:t>
            </a:r>
            <a:r>
              <a:rPr lang="en-US" dirty="0" smtClean="0">
                <a:ea typeface="+mn-ea"/>
              </a:rPr>
              <a:t>to return to Grid View.  </a:t>
            </a:r>
          </a:p>
        </p:txBody>
      </p:sp>
      <p:sp>
        <p:nvSpPr>
          <p:cNvPr id="4" name="Slide Number Placeholder 3"/>
          <p:cNvSpPr>
            <a:spLocks noGrp="1"/>
          </p:cNvSpPr>
          <p:nvPr>
            <p:ph type="sldNum" sz="quarter" idx="5"/>
          </p:nvPr>
        </p:nvSpPr>
        <p:spPr/>
        <p:txBody>
          <a:bodyPr/>
          <a:lstStyle/>
          <a:p>
            <a:fld id="{56EF153C-0686-474F-8F1E-FA79D1F96866}"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There are three ways you can search for resources in the Digital Library.</a:t>
            </a:r>
          </a:p>
          <a:p>
            <a:pPr marL="171450" indent="-171450">
              <a:buFont typeface="Arial" panose="020B0604020202020204" pitchFamily="34" charset="0"/>
              <a:buChar char="•"/>
              <a:defRPr/>
            </a:pPr>
            <a:r>
              <a:rPr lang="en-US" dirty="0" smtClean="0">
                <a:ea typeface="+mn-ea"/>
              </a:rPr>
              <a:t>First, you can filter using as many as 11 categories that are displayed above the resource cards. These include: Subject, Grade, Attribute of the Formative Assessment Process, Common Core State Standards, etc.</a:t>
            </a:r>
          </a:p>
          <a:p>
            <a:pPr marL="171450" indent="-171450">
              <a:buFont typeface="Arial" panose="020B0604020202020204" pitchFamily="34" charset="0"/>
              <a:buChar char="•"/>
              <a:defRPr/>
            </a:pPr>
            <a:r>
              <a:rPr lang="en-US" dirty="0" smtClean="0">
                <a:ea typeface="+mn-ea"/>
              </a:rPr>
              <a:t>If you do not want to use the filters, you can hide the categories by clicking </a:t>
            </a:r>
            <a:r>
              <a:rPr lang="en-US" b="1" dirty="0" smtClean="0">
                <a:ea typeface="+mn-ea"/>
              </a:rPr>
              <a:t>Hide Categories</a:t>
            </a:r>
            <a:r>
              <a:rPr lang="en-US" dirty="0" smtClean="0">
                <a:ea typeface="+mn-ea"/>
              </a:rPr>
              <a:t> in the top right of the filter section.</a:t>
            </a:r>
          </a:p>
          <a:p>
            <a:pPr>
              <a:defRPr/>
            </a:pPr>
            <a:endParaRPr lang="en-US" dirty="0">
              <a:ea typeface="+mn-ea"/>
            </a:endParaRPr>
          </a:p>
        </p:txBody>
      </p:sp>
      <p:sp>
        <p:nvSpPr>
          <p:cNvPr id="4" name="Slide Number Placeholder 3"/>
          <p:cNvSpPr>
            <a:spLocks noGrp="1"/>
          </p:cNvSpPr>
          <p:nvPr>
            <p:ph type="sldNum" sz="quarter" idx="5"/>
          </p:nvPr>
        </p:nvSpPr>
        <p:spPr/>
        <p:txBody>
          <a:bodyPr/>
          <a:lstStyle/>
          <a:p>
            <a:fld id="{8D885DA1-8965-49E3-955B-9BD95D42FBFA}"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r>
              <a:rPr lang="en-US"/>
              <a:t>Slide </a:t>
            </a:r>
            <a:fld id="{54A59885-94D4-4B83-90DD-7DA9F580396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43EC530B-1B18-4DCC-BBE9-C9BF8645B0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F6DCFB7-D289-4F95-8E00-BDF0250E9BE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p:txBody>
          <a:bodyPr/>
          <a:lstStyle>
            <a:lvl1pPr>
              <a:defRPr/>
            </a:lvl1pPr>
          </a:lstStyle>
          <a:p>
            <a:r>
              <a:rPr lang="en-US"/>
              <a:t>Slide </a:t>
            </a:r>
            <a:fld id="{B7B1F95A-B906-4C9F-A542-5978BE627AE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a:xfrm>
            <a:off x="6692900" y="6410325"/>
            <a:ext cx="2133600" cy="365125"/>
          </a:xfrm>
        </p:spPr>
        <p:txBody>
          <a:bodyPr/>
          <a:lstStyle>
            <a:lvl1pPr>
              <a:defRPr/>
            </a:lvl1pPr>
          </a:lstStyle>
          <a:p>
            <a:fld id="{2B89B9A2-235E-4D13-AC61-94FCA823F21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038225"/>
            <a:ext cx="91440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5889"/>
            <a:ext cx="8229600" cy="869874"/>
          </a:xfrm>
        </p:spPr>
        <p:txBody>
          <a:bodyPr anchor="b">
            <a:noAutofit/>
          </a:bodyPr>
          <a:lstStyle>
            <a:lvl1pPr algn="l"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22075"/>
            <a:ext cx="8229600" cy="4800595"/>
          </a:xfrm>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3508375" y="6692900"/>
            <a:ext cx="2133600" cy="158750"/>
          </a:xfrm>
        </p:spPr>
        <p:txBody>
          <a:bodyPr/>
          <a:lstStyle>
            <a:lvl1pPr>
              <a:defRPr sz="900"/>
            </a:lvl1pPr>
          </a:lstStyle>
          <a:p>
            <a:r>
              <a:rPr lang="en-US"/>
              <a:t>Page </a:t>
            </a:r>
            <a:fld id="{6A8CECF0-0762-4970-AB79-89EFFF765F5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E4BEBEE-E714-478B-822D-04A4D50D643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B0E714E-3204-45F4-AE31-87812BA2AC3E}"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FEDCEE41-E54B-4058-92AD-0F7744C9DEA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094D582F-B5BE-4E4C-AEFB-082FBC83C6F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F3E7C622-658D-42BF-B269-B86790769D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3200" kern="1200" dirty="0">
                <a:solidFill>
                  <a:schemeClr val="accent4"/>
                </a:solidFill>
                <a:latin typeface="Franklin Gothic Book" pitchFamily="34" charset="0"/>
                <a:ea typeface="+mj-ea"/>
                <a:cs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42100" y="6407150"/>
            <a:ext cx="2133600" cy="365125"/>
          </a:xfrm>
        </p:spPr>
        <p:txBody>
          <a:bodyPr/>
          <a:lstStyle>
            <a:lvl1pPr>
              <a:defRPr>
                <a:solidFill>
                  <a:srgbClr val="63666A"/>
                </a:solidFill>
              </a:defRPr>
            </a:lvl1pPr>
          </a:lstStyle>
          <a:p>
            <a:r>
              <a:rPr lang="en-US"/>
              <a:t>Slide </a:t>
            </a:r>
            <a:fld id="{4E5AEA32-5104-4866-892D-652D0BC4377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0BCCE51-0552-49E5-930F-72CA9609E26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03D8495-BC5C-464B-8047-CAA4CD4EDF4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EF9BE1-5F60-46B8-A9A6-D48FA54639D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DCFF13-0D2A-4E01-9E24-C33805ACE53E}"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35DBED36-F9A2-4D61-85D6-5CD9FDCE472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C9FA5E-0F02-424E-A046-2590B8AA948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r>
              <a:rPr lang="en-US"/>
              <a:t>Slide </a:t>
            </a:r>
            <a:fld id="{B445DDAA-88BE-48B1-97AC-20158602AA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EB8E91DE-05A3-4408-BE01-3C49A36A01F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63666A"/>
                </a:solidFill>
              </a:defRPr>
            </a:lvl1pPr>
          </a:lstStyle>
          <a:p>
            <a:r>
              <a:rPr lang="en-US"/>
              <a:t>Slide </a:t>
            </a:r>
            <a:fld id="{17B125F1-3878-4A86-B27C-4BF74293DE6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1D0D4363-5121-46F0-A56E-7451292C2E5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6F051755-E802-4620-8F32-47DA188A698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7862970-2A19-467D-840F-9E7FBB62178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F72F3D05-EF82-4CA0-BEFD-D130E541867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101130_Smarter_PPT_v5r12.jpg"/>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680200" y="64071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600" b="1">
                <a:latin typeface="Calibri" pitchFamily="34" charset="0"/>
              </a:defRPr>
            </a:lvl1pPr>
          </a:lstStyle>
          <a:p>
            <a:r>
              <a:rPr lang="en-US"/>
              <a:t>Slide </a:t>
            </a:r>
            <a:fld id="{683A9675-6952-430F-91FF-D60C4699FAD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20" r:id="rId1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lang="en-US" sz="3200" b="1" kern="1200" dirty="0">
          <a:solidFill>
            <a:srgbClr val="006298"/>
          </a:solidFill>
          <a:latin typeface="Franklin Gothic Book" pitchFamily="34" charset="0"/>
          <a:ea typeface="ＭＳ Ｐゴシック" pitchFamily="34" charset="-128"/>
          <a:cs typeface="+mj-cs"/>
        </a:defRPr>
      </a:lvl1pPr>
      <a:lvl2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2pPr>
      <a:lvl3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3pPr>
      <a:lvl4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4pPr>
      <a:lvl5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pitchFamily="34" charset="0"/>
        <a:buChar char="•"/>
        <a:defRPr lang="en-US" sz="3200" kern="1200" dirty="0">
          <a:solidFill>
            <a:schemeClr val="tx1"/>
          </a:solidFill>
          <a:latin typeface="Franklin Gothic Book"/>
          <a:ea typeface="ＭＳ Ｐゴシック" pitchFamily="34" charset="-128"/>
          <a:cs typeface="+mn-cs"/>
        </a:defRPr>
      </a:lvl1pPr>
      <a:lvl2pPr marL="742950" indent="-285750" algn="l" defTabSz="457200" rtl="0" eaLnBrk="0" fontAlgn="base" hangingPunct="0">
        <a:lnSpc>
          <a:spcPct val="90000"/>
        </a:lnSpc>
        <a:spcBef>
          <a:spcPts val="563"/>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lnSpc>
          <a:spcPct val="90000"/>
        </a:lnSpc>
        <a:spcBef>
          <a:spcPts val="563"/>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3511550" y="6492875"/>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000000"/>
                </a:solidFill>
                <a:cs typeface="Arial" pitchFamily="34" charset="0"/>
              </a:defRPr>
            </a:lvl1pPr>
          </a:lstStyle>
          <a:p>
            <a:fld id="{EECEE2A0-F972-4CFF-A6DA-DF827AECBB50}" type="slidenum">
              <a:rPr lang="en-US"/>
              <a:pPr/>
              <a:t>‹#›</a:t>
            </a:fld>
            <a:endParaRPr lang="en-US"/>
          </a:p>
        </p:txBody>
      </p:sp>
      <p:pic>
        <p:nvPicPr>
          <p:cNvPr id="2053" name="Picture 2"/>
          <p:cNvPicPr>
            <a:picLocks noChangeAspect="1" noChangeArrowheads="1"/>
          </p:cNvPicPr>
          <p:nvPr/>
        </p:nvPicPr>
        <p:blipFill>
          <a:blip r:embed="rId15"/>
          <a:srcRect/>
          <a:stretch>
            <a:fillRect/>
          </a:stretch>
        </p:blipFill>
        <p:spPr bwMode="auto">
          <a:xfrm>
            <a:off x="7535863" y="6303963"/>
            <a:ext cx="1585912" cy="5334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Lst>
  <p:timing>
    <p:tnLst>
      <p:par>
        <p:cTn id="1" dur="indefinite" restart="never" nodeType="tmRoot"/>
      </p:par>
    </p:tnLst>
  </p:timing>
  <p:hf hdr="0" ftr="0" dt="0"/>
  <p:txStyles>
    <p:titleStyle>
      <a:lvl1pPr algn="ctr" defTabSz="457200" rtl="0" fontAlgn="base">
        <a:spcBef>
          <a:spcPct val="0"/>
        </a:spcBef>
        <a:spcAft>
          <a:spcPct val="0"/>
        </a:spcAft>
        <a:defRPr lang="en-US" sz="3200" b="1" kern="1200" dirty="0">
          <a:solidFill>
            <a:srgbClr val="006298"/>
          </a:solidFill>
          <a:latin typeface="Arial" pitchFamily="34" charset="0"/>
          <a:ea typeface="ＭＳ Ｐゴシック" pitchFamily="34" charset="-128"/>
          <a:cs typeface="Arial" pitchFamily="34" charset="0"/>
        </a:defRPr>
      </a:lvl1pPr>
      <a:lvl2pPr algn="ctr" defTabSz="457200" rtl="0" fontAlgn="base">
        <a:spcBef>
          <a:spcPct val="0"/>
        </a:spcBef>
        <a:spcAft>
          <a:spcPct val="0"/>
        </a:spcAft>
        <a:defRPr sz="3200" b="1">
          <a:solidFill>
            <a:srgbClr val="006298"/>
          </a:solidFill>
          <a:latin typeface="Arial" pitchFamily="34" charset="0"/>
          <a:ea typeface="ＭＳ Ｐゴシック" pitchFamily="34" charset="-128"/>
        </a:defRPr>
      </a:lvl2pPr>
      <a:lvl3pPr algn="ctr" defTabSz="457200" rtl="0" fontAlgn="base">
        <a:spcBef>
          <a:spcPct val="0"/>
        </a:spcBef>
        <a:spcAft>
          <a:spcPct val="0"/>
        </a:spcAft>
        <a:defRPr sz="3200" b="1">
          <a:solidFill>
            <a:srgbClr val="006298"/>
          </a:solidFill>
          <a:latin typeface="Arial" pitchFamily="34" charset="0"/>
          <a:ea typeface="ＭＳ Ｐゴシック" pitchFamily="34" charset="-128"/>
        </a:defRPr>
      </a:lvl3pPr>
      <a:lvl4pPr algn="ctr" defTabSz="457200" rtl="0" fontAlgn="base">
        <a:spcBef>
          <a:spcPct val="0"/>
        </a:spcBef>
        <a:spcAft>
          <a:spcPct val="0"/>
        </a:spcAft>
        <a:defRPr sz="3200" b="1">
          <a:solidFill>
            <a:srgbClr val="006298"/>
          </a:solidFill>
          <a:latin typeface="Arial" pitchFamily="34" charset="0"/>
          <a:ea typeface="ＭＳ Ｐゴシック" pitchFamily="34" charset="-128"/>
        </a:defRPr>
      </a:lvl4pPr>
      <a:lvl5pPr algn="ctr" defTabSz="457200" rtl="0" fontAlgn="base">
        <a:spcBef>
          <a:spcPct val="0"/>
        </a:spcBef>
        <a:spcAft>
          <a:spcPct val="0"/>
        </a:spcAft>
        <a:defRPr sz="3200" b="1">
          <a:solidFill>
            <a:srgbClr val="006298"/>
          </a:solidFill>
          <a:latin typeface="Arial"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Arial" pitchFamily="34" charset="0"/>
          <a:ea typeface="ＭＳ Ｐゴシック" pitchFamily="34" charset="-128"/>
        </a:defRPr>
      </a:lvl6pPr>
      <a:lvl7pPr marL="914400" algn="ctr" defTabSz="457200" rtl="0" fontAlgn="base">
        <a:spcBef>
          <a:spcPct val="0"/>
        </a:spcBef>
        <a:spcAft>
          <a:spcPct val="0"/>
        </a:spcAft>
        <a:defRPr sz="3200" b="1">
          <a:solidFill>
            <a:srgbClr val="006298"/>
          </a:solidFill>
          <a:latin typeface="Arial" pitchFamily="34" charset="0"/>
          <a:ea typeface="ＭＳ Ｐゴシック" pitchFamily="34" charset="-128"/>
        </a:defRPr>
      </a:lvl7pPr>
      <a:lvl8pPr marL="1371600" algn="ctr" defTabSz="457200" rtl="0" fontAlgn="base">
        <a:spcBef>
          <a:spcPct val="0"/>
        </a:spcBef>
        <a:spcAft>
          <a:spcPct val="0"/>
        </a:spcAft>
        <a:defRPr sz="3200" b="1">
          <a:solidFill>
            <a:srgbClr val="006298"/>
          </a:solidFill>
          <a:latin typeface="Arial" pitchFamily="34" charset="0"/>
          <a:ea typeface="ＭＳ Ｐゴシック" pitchFamily="34" charset="-128"/>
        </a:defRPr>
      </a:lvl8pPr>
      <a:lvl9pPr marL="1828800" algn="ctr" defTabSz="457200" rtl="0" fontAlgn="base">
        <a:spcBef>
          <a:spcPct val="0"/>
        </a:spcBef>
        <a:spcAft>
          <a:spcPct val="0"/>
        </a:spcAft>
        <a:defRPr sz="3200" b="1">
          <a:solidFill>
            <a:srgbClr val="006298"/>
          </a:solidFill>
          <a:latin typeface="Arial" pitchFamily="34" charset="0"/>
          <a:ea typeface="ＭＳ Ｐゴシック" pitchFamily="34" charset="-128"/>
        </a:defRPr>
      </a:lvl9pPr>
    </p:titleStyle>
    <p:bodyStyle>
      <a:lvl1pPr marL="342900" indent="-342900" algn="l" defTabSz="457200" rtl="0" fontAlgn="base">
        <a:lnSpc>
          <a:spcPct val="90000"/>
        </a:lnSpc>
        <a:spcBef>
          <a:spcPts val="563"/>
        </a:spcBef>
        <a:spcAft>
          <a:spcPct val="0"/>
        </a:spcAft>
        <a:buClr>
          <a:schemeClr val="accent1"/>
        </a:buClr>
        <a:buSzPct val="125000"/>
        <a:buFont typeface="Arial" pitchFamily="34" charset="0"/>
        <a:buChar char="•"/>
        <a:defRPr lang="en-US" sz="3200" kern="1200" dirty="0">
          <a:solidFill>
            <a:schemeClr val="tx2"/>
          </a:solidFill>
          <a:latin typeface="Arial" pitchFamily="34" charset="0"/>
          <a:ea typeface="ＭＳ Ｐゴシック" pitchFamily="34" charset="-128"/>
          <a:cs typeface="Arial" pitchFamily="34" charset="0"/>
        </a:defRPr>
      </a:lvl1pPr>
      <a:lvl2pPr marL="742950" indent="-285750" algn="l" defTabSz="457200" rtl="0" fontAlgn="base">
        <a:lnSpc>
          <a:spcPct val="90000"/>
        </a:lnSpc>
        <a:spcBef>
          <a:spcPts val="563"/>
        </a:spcBef>
        <a:spcAft>
          <a:spcPct val="0"/>
        </a:spcAft>
        <a:buFont typeface="Arial" pitchFamily="34" charset="0"/>
        <a:buChar char="–"/>
        <a:defRPr sz="2800" kern="1200">
          <a:solidFill>
            <a:schemeClr val="tx2"/>
          </a:solidFill>
          <a:latin typeface="Arial" pitchFamily="34" charset="0"/>
          <a:ea typeface="ＭＳ Ｐゴシック" pitchFamily="34" charset="-128"/>
          <a:cs typeface="Arial" pitchFamily="34" charset="0"/>
        </a:defRPr>
      </a:lvl2pPr>
      <a:lvl3pPr marL="1143000" indent="-228600" algn="l" defTabSz="457200" rtl="0" fontAlgn="base">
        <a:lnSpc>
          <a:spcPct val="90000"/>
        </a:lnSpc>
        <a:spcBef>
          <a:spcPts val="563"/>
        </a:spcBef>
        <a:spcAft>
          <a:spcPct val="0"/>
        </a:spcAft>
        <a:buFont typeface="Arial" pitchFamily="34" charset="0"/>
        <a:buChar char="•"/>
        <a:defRPr sz="2400" kern="1200">
          <a:solidFill>
            <a:schemeClr val="tx2"/>
          </a:solidFill>
          <a:latin typeface="Arial" pitchFamily="34" charset="0"/>
          <a:ea typeface="ＭＳ Ｐゴシック" pitchFamily="34" charset="-128"/>
          <a:cs typeface="Arial" pitchFamily="34" charset="0"/>
        </a:defRPr>
      </a:lvl3pPr>
      <a:lvl4pPr marL="16002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4pPr>
      <a:lvl5pPr marL="20574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493713" y="344488"/>
            <a:ext cx="8256587" cy="769937"/>
          </a:xfrm>
        </p:spPr>
        <p:txBody>
          <a:bodyPr/>
          <a:lstStyle/>
          <a:p>
            <a:r>
              <a:rPr sz="3200" smtClean="0"/>
              <a:t>The Smarter Balanced Assessment Consortium</a:t>
            </a:r>
          </a:p>
        </p:txBody>
      </p:sp>
      <p:sp>
        <p:nvSpPr>
          <p:cNvPr id="27650" name="Subtitle 2"/>
          <p:cNvSpPr>
            <a:spLocks noGrp="1"/>
          </p:cNvSpPr>
          <p:nvPr>
            <p:ph type="subTitle" idx="1"/>
          </p:nvPr>
        </p:nvSpPr>
        <p:spPr>
          <a:xfrm>
            <a:off x="231775" y="1611313"/>
            <a:ext cx="8501063" cy="685800"/>
          </a:xfrm>
        </p:spPr>
        <p:txBody>
          <a:bodyPr/>
          <a:lstStyle/>
          <a:p>
            <a:pPr>
              <a:spcBef>
                <a:spcPct val="0"/>
              </a:spcBef>
            </a:pPr>
            <a:r>
              <a:rPr b="1" smtClean="0">
                <a:solidFill>
                  <a:srgbClr val="006298"/>
                </a:solidFill>
              </a:rPr>
              <a:t>Finding Resources in the Digital Library</a:t>
            </a:r>
          </a:p>
        </p:txBody>
      </p:sp>
      <p:sp>
        <p:nvSpPr>
          <p:cNvPr id="27651" name="Subtitle 2"/>
          <p:cNvSpPr txBox="1">
            <a:spLocks/>
          </p:cNvSpPr>
          <p:nvPr/>
        </p:nvSpPr>
        <p:spPr bwMode="auto">
          <a:xfrm>
            <a:off x="493713" y="4791075"/>
            <a:ext cx="8501062" cy="1112838"/>
          </a:xfrm>
          <a:prstGeom prst="rect">
            <a:avLst/>
          </a:prstGeom>
          <a:noFill/>
          <a:ln w="9525">
            <a:noFill/>
            <a:miter lim="800000"/>
            <a:headEnd/>
            <a:tailEnd/>
          </a:ln>
        </p:spPr>
        <p:txBody>
          <a:bodyPr/>
          <a:lstStyle/>
          <a:p>
            <a:pPr algn="r">
              <a:lnSpc>
                <a:spcPct val="90000"/>
              </a:lnSpc>
              <a:buClr>
                <a:schemeClr val="accent1"/>
              </a:buClr>
              <a:buSzPct val="125000"/>
              <a:buFont typeface="Arial" pitchFamily="34" charset="0"/>
              <a:buNone/>
            </a:pPr>
            <a:endParaRPr lang="en-US" sz="3000" b="1" dirty="0">
              <a:solidFill>
                <a:srgbClr val="006298"/>
              </a:solidFill>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Content Placeholder 4" descr="2.2_Filter.png"/>
          <p:cNvPicPr>
            <a:picLocks noGrp="1" noChangeAspect="1"/>
          </p:cNvPicPr>
          <p:nvPr>
            <p:ph idx="1"/>
          </p:nvPr>
        </p:nvPicPr>
        <p:blipFill>
          <a:blip r:embed="rId3"/>
          <a:srcRect t="9018" b="-2353"/>
          <a:stretch>
            <a:fillRect/>
          </a:stretch>
        </p:blipFill>
        <p:spPr>
          <a:xfrm>
            <a:off x="457200" y="1422400"/>
            <a:ext cx="8229600" cy="4800600"/>
          </a:xfrm>
        </p:spPr>
      </p:pic>
      <p:sp>
        <p:nvSpPr>
          <p:cNvPr id="36866"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Filter Digital Library Resources</a:t>
            </a:r>
          </a:p>
        </p:txBody>
      </p:sp>
      <p:sp>
        <p:nvSpPr>
          <p:cNvPr id="36867" name="Slide Number Placeholder 1"/>
          <p:cNvSpPr>
            <a:spLocks noGrp="1"/>
          </p:cNvSpPr>
          <p:nvPr>
            <p:ph type="sldNum" sz="quarter" idx="10"/>
          </p:nvPr>
        </p:nvSpPr>
        <p:spPr bwMode="auto">
          <a:noFill/>
          <a:ln>
            <a:miter lim="800000"/>
            <a:headEnd/>
            <a:tailEnd/>
          </a:ln>
        </p:spPr>
        <p:txBody>
          <a:bodyPr/>
          <a:lstStyle/>
          <a:p>
            <a:r>
              <a:rPr lang="en-US"/>
              <a:t>Page </a:t>
            </a:r>
            <a:fld id="{2AA3819E-DF29-4F7D-AEA5-F7EEA3D16005}" type="slidenum">
              <a:rPr lang="en-US"/>
              <a:pPr/>
              <a:t>10</a:t>
            </a:fld>
            <a:endParaRPr lang="en-US"/>
          </a:p>
        </p:txBody>
      </p:sp>
      <p:pic>
        <p:nvPicPr>
          <p:cNvPr id="36868" name="Picture 3" descr="2014-08-07 _2.09_Filter.png"/>
          <p:cNvPicPr>
            <a:picLocks noChangeAspect="1"/>
          </p:cNvPicPr>
          <p:nvPr/>
        </p:nvPicPr>
        <p:blipFill>
          <a:blip r:embed="rId4"/>
          <a:srcRect t="21016"/>
          <a:stretch>
            <a:fillRect/>
          </a:stretch>
        </p:blipFill>
        <p:spPr bwMode="auto">
          <a:xfrm>
            <a:off x="457200" y="2046288"/>
            <a:ext cx="8229600" cy="4064000"/>
          </a:xfrm>
          <a:prstGeom prst="rect">
            <a:avLst/>
          </a:prstGeom>
          <a:noFill/>
          <a:ln w="9525">
            <a:noFill/>
            <a:miter lim="800000"/>
            <a:headEnd/>
            <a:tailEnd/>
          </a:ln>
        </p:spPr>
      </p:pic>
      <p:cxnSp>
        <p:nvCxnSpPr>
          <p:cNvPr id="8" name="Straight Arrow Connector 7"/>
          <p:cNvCxnSpPr>
            <a:cxnSpLocks noChangeShapeType="1"/>
          </p:cNvCxnSpPr>
          <p:nvPr/>
        </p:nvCxnSpPr>
        <p:spPr bwMode="auto">
          <a:xfrm flipH="1">
            <a:off x="4065588" y="2382838"/>
            <a:ext cx="655637"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5" descr="2.3_Filer select.png"/>
          <p:cNvPicPr>
            <a:picLocks noGrp="1" noChangeAspect="1"/>
          </p:cNvPicPr>
          <p:nvPr>
            <p:ph idx="1"/>
          </p:nvPr>
        </p:nvPicPr>
        <p:blipFill>
          <a:blip r:embed="rId3"/>
          <a:srcRect t="9019" b="-2354"/>
          <a:stretch>
            <a:fillRect/>
          </a:stretch>
        </p:blipFill>
        <p:spPr>
          <a:xfrm>
            <a:off x="457200" y="1422400"/>
            <a:ext cx="8229600" cy="4800600"/>
          </a:xfrm>
        </p:spPr>
      </p:pic>
      <p:sp>
        <p:nvSpPr>
          <p:cNvPr id="37890"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Filter Digital Library Resources</a:t>
            </a:r>
          </a:p>
        </p:txBody>
      </p:sp>
      <p:sp>
        <p:nvSpPr>
          <p:cNvPr id="37891" name="Slide Number Placeholder 1"/>
          <p:cNvSpPr>
            <a:spLocks noGrp="1"/>
          </p:cNvSpPr>
          <p:nvPr>
            <p:ph type="sldNum" sz="quarter" idx="10"/>
          </p:nvPr>
        </p:nvSpPr>
        <p:spPr bwMode="auto">
          <a:noFill/>
          <a:ln>
            <a:miter lim="800000"/>
            <a:headEnd/>
            <a:tailEnd/>
          </a:ln>
        </p:spPr>
        <p:txBody>
          <a:bodyPr/>
          <a:lstStyle/>
          <a:p>
            <a:r>
              <a:rPr lang="en-US"/>
              <a:t>Page </a:t>
            </a:r>
            <a:fld id="{EFC90C88-8E2A-4923-82E8-487E9BF5EB2D}" type="slidenum">
              <a:rPr lang="en-US"/>
              <a:pPr/>
              <a:t>11</a:t>
            </a:fld>
            <a:endParaRPr lang="en-US"/>
          </a:p>
        </p:txBody>
      </p:sp>
      <p:pic>
        <p:nvPicPr>
          <p:cNvPr id="37892" name="Picture 3" descr="2014-08-07 _2.10_Filter.png"/>
          <p:cNvPicPr>
            <a:picLocks noChangeAspect="1"/>
          </p:cNvPicPr>
          <p:nvPr/>
        </p:nvPicPr>
        <p:blipFill>
          <a:blip r:embed="rId4"/>
          <a:srcRect t="21887"/>
          <a:stretch>
            <a:fillRect/>
          </a:stretch>
        </p:blipFill>
        <p:spPr bwMode="auto">
          <a:xfrm>
            <a:off x="457200" y="2092325"/>
            <a:ext cx="8229600" cy="4017963"/>
          </a:xfrm>
          <a:prstGeom prst="rect">
            <a:avLst/>
          </a:prstGeom>
          <a:noFill/>
          <a:ln w="9525">
            <a:noFill/>
            <a:miter lim="800000"/>
            <a:headEnd/>
            <a:tailEnd/>
          </a:ln>
        </p:spPr>
      </p:pic>
      <p:sp>
        <p:nvSpPr>
          <p:cNvPr id="11" name="Rounded Rectangle 10"/>
          <p:cNvSpPr>
            <a:spLocks noChangeArrowheads="1"/>
          </p:cNvSpPr>
          <p:nvPr/>
        </p:nvSpPr>
        <p:spPr bwMode="auto">
          <a:xfrm>
            <a:off x="504825" y="3322638"/>
            <a:ext cx="1601788" cy="328612"/>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cxnSp>
        <p:nvCxnSpPr>
          <p:cNvPr id="13" name="Straight Arrow Connector 12"/>
          <p:cNvCxnSpPr>
            <a:cxnSpLocks noChangeShapeType="1"/>
          </p:cNvCxnSpPr>
          <p:nvPr/>
        </p:nvCxnSpPr>
        <p:spPr bwMode="auto">
          <a:xfrm>
            <a:off x="4414838" y="2551113"/>
            <a:ext cx="40481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cxnSp>
        <p:nvCxnSpPr>
          <p:cNvPr id="14" name="Straight Arrow Connector 13"/>
          <p:cNvCxnSpPr>
            <a:cxnSpLocks noChangeShapeType="1"/>
          </p:cNvCxnSpPr>
          <p:nvPr/>
        </p:nvCxnSpPr>
        <p:spPr bwMode="auto">
          <a:xfrm>
            <a:off x="5607050" y="3835400"/>
            <a:ext cx="881063"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6" descr="2.4_Filter Applied.png"/>
          <p:cNvPicPr>
            <a:picLocks noGrp="1" noChangeAspect="1"/>
          </p:cNvPicPr>
          <p:nvPr>
            <p:ph idx="1"/>
          </p:nvPr>
        </p:nvPicPr>
        <p:blipFill>
          <a:blip r:embed="rId3"/>
          <a:srcRect t="8870" b="-2203"/>
          <a:stretch>
            <a:fillRect/>
          </a:stretch>
        </p:blipFill>
        <p:spPr>
          <a:xfrm>
            <a:off x="457200" y="1422400"/>
            <a:ext cx="8229600" cy="4800600"/>
          </a:xfrm>
        </p:spPr>
      </p:pic>
      <p:sp>
        <p:nvSpPr>
          <p:cNvPr id="38914"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Filter Digital Library Resources</a:t>
            </a:r>
          </a:p>
        </p:txBody>
      </p:sp>
      <p:sp>
        <p:nvSpPr>
          <p:cNvPr id="38915" name="Slide Number Placeholder 1"/>
          <p:cNvSpPr>
            <a:spLocks noGrp="1"/>
          </p:cNvSpPr>
          <p:nvPr>
            <p:ph type="sldNum" sz="quarter" idx="10"/>
          </p:nvPr>
        </p:nvSpPr>
        <p:spPr bwMode="auto">
          <a:noFill/>
          <a:ln>
            <a:miter lim="800000"/>
            <a:headEnd/>
            <a:tailEnd/>
          </a:ln>
        </p:spPr>
        <p:txBody>
          <a:bodyPr/>
          <a:lstStyle/>
          <a:p>
            <a:r>
              <a:rPr lang="en-US"/>
              <a:t>Page </a:t>
            </a:r>
            <a:fld id="{47FB464C-FA38-4C8B-B5AE-DC4DEC47159F}" type="slidenum">
              <a:rPr lang="en-US"/>
              <a:pPr/>
              <a:t>12</a:t>
            </a:fld>
            <a:endParaRPr lang="en-US"/>
          </a:p>
        </p:txBody>
      </p:sp>
      <p:pic>
        <p:nvPicPr>
          <p:cNvPr id="38916" name="Picture 3" descr="2014-08-07 _2.11_Filter.png"/>
          <p:cNvPicPr>
            <a:picLocks noChangeAspect="1"/>
          </p:cNvPicPr>
          <p:nvPr/>
        </p:nvPicPr>
        <p:blipFill>
          <a:blip r:embed="rId4"/>
          <a:srcRect t="23048"/>
          <a:stretch>
            <a:fillRect/>
          </a:stretch>
        </p:blipFill>
        <p:spPr bwMode="auto">
          <a:xfrm>
            <a:off x="457200" y="2166938"/>
            <a:ext cx="8229600" cy="3957637"/>
          </a:xfrm>
          <a:prstGeom prst="rect">
            <a:avLst/>
          </a:prstGeom>
          <a:noFill/>
          <a:ln w="9525">
            <a:noFill/>
            <a:miter lim="800000"/>
            <a:headEnd/>
            <a:tailEnd/>
          </a:ln>
        </p:spPr>
      </p:pic>
      <p:cxnSp>
        <p:nvCxnSpPr>
          <p:cNvPr id="10" name="Straight Arrow Connector 9"/>
          <p:cNvCxnSpPr>
            <a:cxnSpLocks noChangeShapeType="1"/>
          </p:cNvCxnSpPr>
          <p:nvPr/>
        </p:nvCxnSpPr>
        <p:spPr bwMode="auto">
          <a:xfrm>
            <a:off x="5622925" y="2878138"/>
            <a:ext cx="8826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Content Placeholder 4" descr="2.10_Search.png"/>
          <p:cNvPicPr>
            <a:picLocks noGrp="1" noChangeAspect="1"/>
          </p:cNvPicPr>
          <p:nvPr>
            <p:ph idx="1"/>
          </p:nvPr>
        </p:nvPicPr>
        <p:blipFill>
          <a:blip r:embed="rId3"/>
          <a:srcRect t="9019" b="-2354"/>
          <a:stretch>
            <a:fillRect/>
          </a:stretch>
        </p:blipFill>
        <p:spPr>
          <a:xfrm>
            <a:off x="457200" y="1422400"/>
            <a:ext cx="8229600" cy="4800600"/>
          </a:xfrm>
        </p:spPr>
      </p:pic>
      <p:sp>
        <p:nvSpPr>
          <p:cNvPr id="39938"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Search Digital Library Resources</a:t>
            </a:r>
          </a:p>
        </p:txBody>
      </p:sp>
      <p:sp>
        <p:nvSpPr>
          <p:cNvPr id="39939" name="Slide Number Placeholder 1"/>
          <p:cNvSpPr>
            <a:spLocks noGrp="1"/>
          </p:cNvSpPr>
          <p:nvPr>
            <p:ph type="sldNum" sz="quarter" idx="10"/>
          </p:nvPr>
        </p:nvSpPr>
        <p:spPr bwMode="auto">
          <a:noFill/>
          <a:ln>
            <a:miter lim="800000"/>
            <a:headEnd/>
            <a:tailEnd/>
          </a:ln>
        </p:spPr>
        <p:txBody>
          <a:bodyPr/>
          <a:lstStyle/>
          <a:p>
            <a:r>
              <a:rPr lang="en-US"/>
              <a:t>Page </a:t>
            </a:r>
            <a:fld id="{C203B994-4068-4FBB-A9DE-21D13425A578}" type="slidenum">
              <a:rPr lang="en-US"/>
              <a:pPr/>
              <a:t>13</a:t>
            </a:fld>
            <a:endParaRPr lang="en-US"/>
          </a:p>
        </p:txBody>
      </p:sp>
      <p:pic>
        <p:nvPicPr>
          <p:cNvPr id="39940" name="Picture 3" descr="2014-08-07 _2.12_Search.png"/>
          <p:cNvPicPr>
            <a:picLocks noChangeAspect="1"/>
          </p:cNvPicPr>
          <p:nvPr/>
        </p:nvPicPr>
        <p:blipFill>
          <a:blip r:embed="rId4"/>
          <a:srcRect t="21060"/>
          <a:stretch>
            <a:fillRect/>
          </a:stretch>
        </p:blipFill>
        <p:spPr bwMode="auto">
          <a:xfrm>
            <a:off x="457200" y="2062163"/>
            <a:ext cx="8229600" cy="4059237"/>
          </a:xfrm>
          <a:prstGeom prst="rect">
            <a:avLst/>
          </a:prstGeom>
          <a:noFill/>
          <a:ln w="9525">
            <a:noFill/>
            <a:miter lim="800000"/>
            <a:headEnd/>
            <a:tailEnd/>
          </a:ln>
        </p:spPr>
      </p:pic>
      <p:cxnSp>
        <p:nvCxnSpPr>
          <p:cNvPr id="9" name="Straight Arrow Connector 8"/>
          <p:cNvCxnSpPr>
            <a:cxnSpLocks noChangeShapeType="1"/>
          </p:cNvCxnSpPr>
          <p:nvPr/>
        </p:nvCxnSpPr>
        <p:spPr bwMode="auto">
          <a:xfrm>
            <a:off x="6584950" y="1871663"/>
            <a:ext cx="6667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Sort Digital Library Resources</a:t>
            </a:r>
          </a:p>
        </p:txBody>
      </p:sp>
      <p:sp>
        <p:nvSpPr>
          <p:cNvPr id="40962" name="Slide Number Placeholder 1"/>
          <p:cNvSpPr>
            <a:spLocks noGrp="1"/>
          </p:cNvSpPr>
          <p:nvPr>
            <p:ph type="sldNum" sz="quarter" idx="10"/>
          </p:nvPr>
        </p:nvSpPr>
        <p:spPr bwMode="auto">
          <a:noFill/>
          <a:ln>
            <a:miter lim="800000"/>
            <a:headEnd/>
            <a:tailEnd/>
          </a:ln>
        </p:spPr>
        <p:txBody>
          <a:bodyPr/>
          <a:lstStyle/>
          <a:p>
            <a:r>
              <a:rPr lang="en-US"/>
              <a:t>Page </a:t>
            </a:r>
            <a:fld id="{DC2B0E8E-8BA2-4A33-940A-38A22A48BF86}" type="slidenum">
              <a:rPr lang="en-US"/>
              <a:pPr/>
              <a:t>14</a:t>
            </a:fld>
            <a:endParaRPr lang="en-US"/>
          </a:p>
        </p:txBody>
      </p:sp>
      <p:pic>
        <p:nvPicPr>
          <p:cNvPr id="40963" name="Content Placeholder 4" descr="2.11_Sort.png"/>
          <p:cNvPicPr>
            <a:picLocks noGrp="1" noChangeAspect="1"/>
          </p:cNvPicPr>
          <p:nvPr>
            <p:ph idx="1"/>
          </p:nvPr>
        </p:nvPicPr>
        <p:blipFill>
          <a:blip r:embed="rId3"/>
          <a:srcRect t="8870" b="-2203"/>
          <a:stretch>
            <a:fillRect/>
          </a:stretch>
        </p:blipFill>
        <p:spPr>
          <a:xfrm>
            <a:off x="457200" y="1422400"/>
            <a:ext cx="8229600" cy="4800600"/>
          </a:xfrm>
        </p:spPr>
      </p:pic>
      <p:pic>
        <p:nvPicPr>
          <p:cNvPr id="40964" name="Picture 3" descr="2014-08-07 _2.13_Sort.png"/>
          <p:cNvPicPr>
            <a:picLocks noChangeAspect="1"/>
          </p:cNvPicPr>
          <p:nvPr/>
        </p:nvPicPr>
        <p:blipFill>
          <a:blip r:embed="rId4"/>
          <a:srcRect t="21016"/>
          <a:stretch>
            <a:fillRect/>
          </a:stretch>
        </p:blipFill>
        <p:spPr bwMode="auto">
          <a:xfrm>
            <a:off x="457200" y="2106613"/>
            <a:ext cx="8229600" cy="4062412"/>
          </a:xfrm>
          <a:prstGeom prst="rect">
            <a:avLst/>
          </a:prstGeom>
          <a:noFill/>
          <a:ln w="9525">
            <a:noFill/>
            <a:miter lim="800000"/>
            <a:headEnd/>
            <a:tailEnd/>
          </a:ln>
        </p:spPr>
      </p:pic>
      <p:sp>
        <p:nvSpPr>
          <p:cNvPr id="9" name="Rounded Rectangle 8"/>
          <p:cNvSpPr>
            <a:spLocks noChangeArrowheads="1"/>
          </p:cNvSpPr>
          <p:nvPr/>
        </p:nvSpPr>
        <p:spPr bwMode="auto">
          <a:xfrm>
            <a:off x="1582738" y="3448050"/>
            <a:ext cx="1397000" cy="541338"/>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a:bodyPr>
          <a:lstStyle/>
          <a:p>
            <a:pPr fontAlgn="auto">
              <a:lnSpc>
                <a:spcPct val="100000"/>
              </a:lnSpc>
              <a:spcBef>
                <a:spcPts val="1800"/>
              </a:spcBef>
              <a:spcAft>
                <a:spcPts val="1200"/>
              </a:spcAft>
              <a:defRPr/>
            </a:pPr>
            <a:r>
              <a:t>How do I find resources in the Digital Library?</a:t>
            </a:r>
          </a:p>
          <a:p>
            <a:pPr fontAlgn="auto">
              <a:lnSpc>
                <a:spcPct val="100000"/>
              </a:lnSpc>
              <a:spcBef>
                <a:spcPts val="1800"/>
              </a:spcBef>
              <a:spcAft>
                <a:spcPts val="1200"/>
              </a:spcAft>
              <a:defRPr/>
            </a:pPr>
            <a:r>
              <a:t>How do I find the interactive modules?</a:t>
            </a:r>
          </a:p>
          <a:p>
            <a:pPr fontAlgn="auto">
              <a:lnSpc>
                <a:spcPct val="100000"/>
              </a:lnSpc>
              <a:spcBef>
                <a:spcPts val="1800"/>
              </a:spcBef>
              <a:spcAft>
                <a:spcPts val="1200"/>
              </a:spcAft>
              <a:defRPr/>
            </a:pPr>
            <a:r>
              <a:t>How do I mark a resource as a favorite?</a:t>
            </a:r>
          </a:p>
          <a:p>
            <a:pPr marL="0" indent="0" fontAlgn="auto">
              <a:spcBef>
                <a:spcPts val="1800"/>
              </a:spcBef>
              <a:spcAft>
                <a:spcPts val="0"/>
              </a:spcAft>
              <a:buFont typeface="Arial"/>
              <a:buNone/>
              <a:defRPr/>
            </a:pPr>
            <a:endParaRPr/>
          </a:p>
        </p:txBody>
      </p:sp>
      <p:sp>
        <p:nvSpPr>
          <p:cNvPr id="41987" name="Slide Number Placeholder 3"/>
          <p:cNvSpPr>
            <a:spLocks noGrp="1"/>
          </p:cNvSpPr>
          <p:nvPr>
            <p:ph type="sldNum" sz="quarter" idx="10"/>
          </p:nvPr>
        </p:nvSpPr>
        <p:spPr bwMode="auto">
          <a:noFill/>
          <a:ln>
            <a:miter lim="800000"/>
            <a:headEnd/>
            <a:tailEnd/>
          </a:ln>
        </p:spPr>
        <p:txBody>
          <a:bodyPr/>
          <a:lstStyle/>
          <a:p>
            <a:r>
              <a:rPr lang="en-US"/>
              <a:t>Page </a:t>
            </a:r>
            <a:fld id="{55FC6BAE-A5BE-49DF-A834-4098EB228BBD}" type="slidenum">
              <a:rPr lang="en-US"/>
              <a:pPr/>
              <a:t>15</a:t>
            </a:fld>
            <a:endParaRPr lang="en-US"/>
          </a:p>
        </p:txBody>
      </p:sp>
      <p:sp>
        <p:nvSpPr>
          <p:cNvPr id="5" name="Rounded Rectangle 4"/>
          <p:cNvSpPr/>
          <p:nvPr/>
        </p:nvSpPr>
        <p:spPr>
          <a:xfrm>
            <a:off x="214313" y="2608263"/>
            <a:ext cx="8472487" cy="922337"/>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6" descr="2.1_DL Resources.png"/>
          <p:cNvPicPr>
            <a:picLocks noGrp="1" noChangeAspect="1"/>
          </p:cNvPicPr>
          <p:nvPr>
            <p:ph idx="1"/>
          </p:nvPr>
        </p:nvPicPr>
        <p:blipFill>
          <a:blip r:embed="rId3"/>
          <a:srcRect t="8888" b="-2222"/>
          <a:stretch>
            <a:fillRect/>
          </a:stretch>
        </p:blipFill>
        <p:spPr>
          <a:xfrm>
            <a:off x="457200" y="1422400"/>
            <a:ext cx="8229600" cy="4800600"/>
          </a:xfrm>
        </p:spPr>
      </p:pic>
      <p:sp>
        <p:nvSpPr>
          <p:cNvPr id="43010" name="Title 4"/>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Interactive Modules</a:t>
            </a:r>
          </a:p>
        </p:txBody>
      </p:sp>
      <p:sp>
        <p:nvSpPr>
          <p:cNvPr id="43011" name="Slide Number Placeholder 3"/>
          <p:cNvSpPr>
            <a:spLocks noGrp="1"/>
          </p:cNvSpPr>
          <p:nvPr>
            <p:ph type="sldNum" sz="quarter" idx="10"/>
          </p:nvPr>
        </p:nvSpPr>
        <p:spPr bwMode="auto">
          <a:noFill/>
          <a:ln>
            <a:miter lim="800000"/>
            <a:headEnd/>
            <a:tailEnd/>
          </a:ln>
        </p:spPr>
        <p:txBody>
          <a:bodyPr/>
          <a:lstStyle/>
          <a:p>
            <a:r>
              <a:rPr lang="en-US">
                <a:solidFill>
                  <a:schemeClr val="tx1"/>
                </a:solidFill>
              </a:rPr>
              <a:t>Page </a:t>
            </a:r>
            <a:fld id="{9999DB85-8310-423E-BBAE-38C8276A5EE3}" type="slidenum">
              <a:rPr lang="en-US">
                <a:solidFill>
                  <a:schemeClr val="tx1"/>
                </a:solidFill>
              </a:rPr>
              <a:pPr/>
              <a:t>16</a:t>
            </a:fld>
            <a:endParaRPr lang="en-US">
              <a:solidFill>
                <a:schemeClr val="tx1"/>
              </a:solidFill>
            </a:endParaRPr>
          </a:p>
        </p:txBody>
      </p:sp>
      <p:pic>
        <p:nvPicPr>
          <p:cNvPr id="43012" name="Picture 1" descr="2014-08-07 _2.04_DL.png"/>
          <p:cNvPicPr>
            <a:picLocks noChangeAspect="1"/>
          </p:cNvPicPr>
          <p:nvPr/>
        </p:nvPicPr>
        <p:blipFill>
          <a:blip r:embed="rId4"/>
          <a:srcRect t="21016"/>
          <a:stretch>
            <a:fillRect/>
          </a:stretch>
        </p:blipFill>
        <p:spPr bwMode="auto">
          <a:xfrm>
            <a:off x="457200" y="2062163"/>
            <a:ext cx="8229600" cy="4062412"/>
          </a:xfrm>
          <a:prstGeom prst="rect">
            <a:avLst/>
          </a:prstGeom>
          <a:noFill/>
          <a:ln w="9525">
            <a:noFill/>
            <a:miter lim="800000"/>
            <a:headEnd/>
            <a:tailEnd/>
          </a:ln>
        </p:spPr>
      </p:pic>
      <p:sp>
        <p:nvSpPr>
          <p:cNvPr id="8" name="Rounded Rectangle 7"/>
          <p:cNvSpPr>
            <a:spLocks noChangeArrowheads="1"/>
          </p:cNvSpPr>
          <p:nvPr/>
        </p:nvSpPr>
        <p:spPr bwMode="auto">
          <a:xfrm>
            <a:off x="5894388" y="2239963"/>
            <a:ext cx="2676525" cy="265112"/>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Interactive Modules</a:t>
            </a:r>
          </a:p>
        </p:txBody>
      </p:sp>
      <p:pic>
        <p:nvPicPr>
          <p:cNvPr id="44034" name="Content Placeholder 3" descr="2.6_Module.png"/>
          <p:cNvPicPr>
            <a:picLocks noGrp="1" noChangeAspect="1"/>
          </p:cNvPicPr>
          <p:nvPr>
            <p:ph idx="1"/>
          </p:nvPr>
        </p:nvPicPr>
        <p:blipFill>
          <a:blip r:embed="rId3"/>
          <a:srcRect t="8871" b="-2205"/>
          <a:stretch>
            <a:fillRect/>
          </a:stretch>
        </p:blipFill>
        <p:spPr>
          <a:xfrm>
            <a:off x="457200" y="1422400"/>
            <a:ext cx="8229600" cy="4800600"/>
          </a:xfrm>
        </p:spPr>
      </p:pic>
      <p:sp>
        <p:nvSpPr>
          <p:cNvPr id="44035" name="Slide Number Placeholder 3"/>
          <p:cNvSpPr>
            <a:spLocks noGrp="1"/>
          </p:cNvSpPr>
          <p:nvPr>
            <p:ph type="sldNum" sz="quarter" idx="10"/>
          </p:nvPr>
        </p:nvSpPr>
        <p:spPr bwMode="auto">
          <a:noFill/>
          <a:ln>
            <a:miter lim="800000"/>
            <a:headEnd/>
            <a:tailEnd/>
          </a:ln>
        </p:spPr>
        <p:txBody>
          <a:bodyPr/>
          <a:lstStyle/>
          <a:p>
            <a:r>
              <a:rPr lang="en-US">
                <a:solidFill>
                  <a:schemeClr val="tx1"/>
                </a:solidFill>
              </a:rPr>
              <a:t>Page </a:t>
            </a:r>
            <a:fld id="{62FE13F3-6477-42B7-A25C-00D0194B9516}" type="slidenum">
              <a:rPr lang="en-US">
                <a:solidFill>
                  <a:schemeClr val="tx1"/>
                </a:solidFill>
              </a:rPr>
              <a:pPr/>
              <a:t>17</a:t>
            </a:fld>
            <a:endParaRPr lang="en-US">
              <a:solidFill>
                <a:schemeClr val="tx1"/>
              </a:solidFill>
            </a:endParaRPr>
          </a:p>
        </p:txBody>
      </p:sp>
      <p:pic>
        <p:nvPicPr>
          <p:cNvPr id="44036" name="Picture 2" descr="2014-08-07 _2.16_Modules.png"/>
          <p:cNvPicPr>
            <a:picLocks noChangeAspect="1"/>
          </p:cNvPicPr>
          <p:nvPr/>
        </p:nvPicPr>
        <p:blipFill>
          <a:blip r:embed="rId4"/>
          <a:srcRect t="21887"/>
          <a:stretch>
            <a:fillRect/>
          </a:stretch>
        </p:blipFill>
        <p:spPr bwMode="auto">
          <a:xfrm>
            <a:off x="457200" y="2106613"/>
            <a:ext cx="8229600" cy="4017962"/>
          </a:xfrm>
          <a:prstGeom prst="rect">
            <a:avLst/>
          </a:prstGeom>
          <a:noFill/>
          <a:ln w="9525">
            <a:noFill/>
            <a:miter lim="800000"/>
            <a:headEnd/>
            <a:tailEnd/>
          </a:ln>
        </p:spPr>
      </p:pic>
      <p:cxnSp>
        <p:nvCxnSpPr>
          <p:cNvPr id="10" name="Straight Arrow Connector 9"/>
          <p:cNvCxnSpPr>
            <a:cxnSpLocks noChangeShapeType="1"/>
          </p:cNvCxnSpPr>
          <p:nvPr/>
        </p:nvCxnSpPr>
        <p:spPr bwMode="auto">
          <a:xfrm>
            <a:off x="5622925" y="3819525"/>
            <a:ext cx="8826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8" name="Rounded Rectangle 7"/>
          <p:cNvSpPr>
            <a:spLocks noChangeArrowheads="1"/>
          </p:cNvSpPr>
          <p:nvPr/>
        </p:nvSpPr>
        <p:spPr bwMode="auto">
          <a:xfrm>
            <a:off x="5386388" y="2233613"/>
            <a:ext cx="2974975" cy="92710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Interactive Modules</a:t>
            </a:r>
          </a:p>
        </p:txBody>
      </p:sp>
      <p:pic>
        <p:nvPicPr>
          <p:cNvPr id="45058" name="Content Placeholder 3" descr="2.7_Module.png"/>
          <p:cNvPicPr>
            <a:picLocks noGrp="1" noChangeAspect="1"/>
          </p:cNvPicPr>
          <p:nvPr>
            <p:ph idx="1"/>
          </p:nvPr>
        </p:nvPicPr>
        <p:blipFill>
          <a:blip r:embed="rId3"/>
          <a:srcRect t="8986" b="-2319"/>
          <a:stretch>
            <a:fillRect/>
          </a:stretch>
        </p:blipFill>
        <p:spPr>
          <a:xfrm>
            <a:off x="457200" y="1422400"/>
            <a:ext cx="8229600" cy="4800600"/>
          </a:xfrm>
        </p:spPr>
      </p:pic>
      <p:sp>
        <p:nvSpPr>
          <p:cNvPr id="45059" name="Slide Number Placeholder 3"/>
          <p:cNvSpPr>
            <a:spLocks noGrp="1"/>
          </p:cNvSpPr>
          <p:nvPr>
            <p:ph type="sldNum" sz="quarter" idx="10"/>
          </p:nvPr>
        </p:nvSpPr>
        <p:spPr bwMode="auto">
          <a:noFill/>
          <a:ln>
            <a:miter lim="800000"/>
            <a:headEnd/>
            <a:tailEnd/>
          </a:ln>
        </p:spPr>
        <p:txBody>
          <a:bodyPr/>
          <a:lstStyle/>
          <a:p>
            <a:r>
              <a:rPr lang="en-US">
                <a:solidFill>
                  <a:schemeClr val="tx1"/>
                </a:solidFill>
              </a:rPr>
              <a:t>Page </a:t>
            </a:r>
            <a:fld id="{9F9F9692-6641-4965-BFAE-A2E9BBEBE73A}" type="slidenum">
              <a:rPr lang="en-US">
                <a:solidFill>
                  <a:schemeClr val="tx1"/>
                </a:solidFill>
              </a:rPr>
              <a:pPr/>
              <a:t>18</a:t>
            </a:fld>
            <a:endParaRPr lang="en-US">
              <a:solidFill>
                <a:schemeClr val="tx1"/>
              </a:solidFill>
            </a:endParaRPr>
          </a:p>
        </p:txBody>
      </p:sp>
      <p:pic>
        <p:nvPicPr>
          <p:cNvPr id="45060" name="Picture 2" descr="2014-08-07 _2.17_Modules.png"/>
          <p:cNvPicPr>
            <a:picLocks noChangeAspect="1"/>
          </p:cNvPicPr>
          <p:nvPr/>
        </p:nvPicPr>
        <p:blipFill>
          <a:blip r:embed="rId4"/>
          <a:srcRect t="21866"/>
          <a:stretch>
            <a:fillRect/>
          </a:stretch>
        </p:blipFill>
        <p:spPr bwMode="auto">
          <a:xfrm>
            <a:off x="457200" y="2092325"/>
            <a:ext cx="8229600" cy="40179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a:bodyPr>
          <a:lstStyle/>
          <a:p>
            <a:pPr fontAlgn="auto">
              <a:lnSpc>
                <a:spcPct val="100000"/>
              </a:lnSpc>
              <a:spcBef>
                <a:spcPts val="1800"/>
              </a:spcBef>
              <a:spcAft>
                <a:spcPts val="1200"/>
              </a:spcAft>
              <a:defRPr/>
            </a:pPr>
            <a:r>
              <a:t>How do I find resources in the Digital Library?</a:t>
            </a:r>
          </a:p>
          <a:p>
            <a:pPr fontAlgn="auto">
              <a:lnSpc>
                <a:spcPct val="100000"/>
              </a:lnSpc>
              <a:spcBef>
                <a:spcPts val="1800"/>
              </a:spcBef>
              <a:spcAft>
                <a:spcPts val="1200"/>
              </a:spcAft>
              <a:defRPr/>
            </a:pPr>
            <a:r>
              <a:t>How do I find the interactive modules?</a:t>
            </a:r>
          </a:p>
          <a:p>
            <a:pPr fontAlgn="auto">
              <a:lnSpc>
                <a:spcPct val="100000"/>
              </a:lnSpc>
              <a:spcBef>
                <a:spcPts val="1800"/>
              </a:spcBef>
              <a:spcAft>
                <a:spcPts val="1200"/>
              </a:spcAft>
              <a:defRPr/>
            </a:pPr>
            <a:r>
              <a:t>How do I mark a resource as a favorite?</a:t>
            </a:r>
          </a:p>
          <a:p>
            <a:pPr marL="0" indent="0" fontAlgn="auto">
              <a:spcBef>
                <a:spcPts val="1800"/>
              </a:spcBef>
              <a:spcAft>
                <a:spcPts val="0"/>
              </a:spcAft>
              <a:buFont typeface="Arial"/>
              <a:buNone/>
              <a:defRPr/>
            </a:pPr>
            <a:endParaRPr/>
          </a:p>
        </p:txBody>
      </p:sp>
      <p:sp>
        <p:nvSpPr>
          <p:cNvPr id="46083" name="Slide Number Placeholder 3"/>
          <p:cNvSpPr>
            <a:spLocks noGrp="1"/>
          </p:cNvSpPr>
          <p:nvPr>
            <p:ph type="sldNum" sz="quarter" idx="10"/>
          </p:nvPr>
        </p:nvSpPr>
        <p:spPr bwMode="auto">
          <a:noFill/>
          <a:ln>
            <a:miter lim="800000"/>
            <a:headEnd/>
            <a:tailEnd/>
          </a:ln>
        </p:spPr>
        <p:txBody>
          <a:bodyPr/>
          <a:lstStyle/>
          <a:p>
            <a:r>
              <a:rPr lang="en-US"/>
              <a:t>Page </a:t>
            </a:r>
            <a:fld id="{FE96F815-ED8C-40EB-956E-3475F247CBF1}" type="slidenum">
              <a:rPr lang="en-US"/>
              <a:pPr/>
              <a:t>19</a:t>
            </a:fld>
            <a:endParaRPr lang="en-US"/>
          </a:p>
        </p:txBody>
      </p:sp>
      <p:sp>
        <p:nvSpPr>
          <p:cNvPr id="5" name="Rounded Rectangle 4"/>
          <p:cNvSpPr/>
          <p:nvPr/>
        </p:nvSpPr>
        <p:spPr>
          <a:xfrm>
            <a:off x="214313" y="3476625"/>
            <a:ext cx="8472487" cy="99377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a:normAutofit/>
          </a:bodyPr>
          <a:lstStyle/>
          <a:p>
            <a:pPr>
              <a:lnSpc>
                <a:spcPct val="100000"/>
              </a:lnSpc>
              <a:spcBef>
                <a:spcPts val="1800"/>
              </a:spcBef>
              <a:spcAft>
                <a:spcPts val="1200"/>
              </a:spcAft>
              <a:buFont typeface="Arial" pitchFamily="34" charset="0"/>
              <a:buChar char="•"/>
            </a:pPr>
            <a:r>
              <a:rPr>
                <a:ea typeface="ＭＳ Ｐゴシック" pitchFamily="34" charset="-128"/>
              </a:rPr>
              <a:t>How do I find resources in the Digital Library? (slides 3 – 13)</a:t>
            </a:r>
          </a:p>
          <a:p>
            <a:pPr>
              <a:lnSpc>
                <a:spcPct val="100000"/>
              </a:lnSpc>
              <a:spcBef>
                <a:spcPts val="1800"/>
              </a:spcBef>
              <a:spcAft>
                <a:spcPts val="1200"/>
              </a:spcAft>
              <a:buFont typeface="Arial" pitchFamily="34" charset="0"/>
              <a:buChar char="•"/>
            </a:pPr>
            <a:r>
              <a:rPr>
                <a:ea typeface="ＭＳ Ｐゴシック" pitchFamily="34" charset="-128"/>
              </a:rPr>
              <a:t>How do I find the interactive modules? (slides 14 – 17)</a:t>
            </a:r>
          </a:p>
          <a:p>
            <a:pPr>
              <a:lnSpc>
                <a:spcPct val="100000"/>
              </a:lnSpc>
              <a:spcBef>
                <a:spcPts val="1800"/>
              </a:spcBef>
              <a:spcAft>
                <a:spcPts val="1200"/>
              </a:spcAft>
              <a:buFont typeface="Arial" pitchFamily="34" charset="0"/>
              <a:buChar char="•"/>
            </a:pPr>
            <a:r>
              <a:rPr>
                <a:ea typeface="ＭＳ Ｐゴシック" pitchFamily="34" charset="-128"/>
              </a:rPr>
              <a:t>How do I mark a resource as a favorite? (slides 18 – 25)</a:t>
            </a:r>
          </a:p>
          <a:p>
            <a:pPr>
              <a:spcBef>
                <a:spcPts val="1800"/>
              </a:spcBef>
              <a:buFont typeface="Arial" pitchFamily="34" charset="0"/>
              <a:buNone/>
            </a:pPr>
            <a:endParaRPr>
              <a:ea typeface="ＭＳ Ｐゴシック" pitchFamily="34" charset="-128"/>
            </a:endParaRPr>
          </a:p>
        </p:txBody>
      </p:sp>
      <p:sp>
        <p:nvSpPr>
          <p:cNvPr id="28675" name="Slide Number Placeholder 3"/>
          <p:cNvSpPr>
            <a:spLocks noGrp="1"/>
          </p:cNvSpPr>
          <p:nvPr>
            <p:ph type="sldNum" sz="quarter" idx="10"/>
          </p:nvPr>
        </p:nvSpPr>
        <p:spPr bwMode="auto">
          <a:noFill/>
          <a:ln>
            <a:miter lim="800000"/>
            <a:headEnd/>
            <a:tailEnd/>
          </a:ln>
        </p:spPr>
        <p:txBody>
          <a:bodyPr/>
          <a:lstStyle/>
          <a:p>
            <a:r>
              <a:rPr lang="en-US"/>
              <a:t>Page </a:t>
            </a:r>
            <a:fld id="{BF96F297-2274-4584-A701-F3229498EF40}"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47106" name="Slide Number Placeholder 3"/>
          <p:cNvSpPr>
            <a:spLocks noGrp="1"/>
          </p:cNvSpPr>
          <p:nvPr>
            <p:ph type="sldNum" sz="quarter" idx="10"/>
          </p:nvPr>
        </p:nvSpPr>
        <p:spPr bwMode="auto">
          <a:noFill/>
          <a:ln>
            <a:miter lim="800000"/>
            <a:headEnd/>
            <a:tailEnd/>
          </a:ln>
        </p:spPr>
        <p:txBody>
          <a:bodyPr/>
          <a:lstStyle/>
          <a:p>
            <a:r>
              <a:rPr lang="en-US"/>
              <a:t>Page </a:t>
            </a:r>
            <a:fld id="{936577CF-A125-40E6-AE78-40FB3AE327C9}" type="slidenum">
              <a:rPr lang="en-US"/>
              <a:pPr/>
              <a:t>20</a:t>
            </a:fld>
            <a:endParaRPr lang="en-US"/>
          </a:p>
        </p:txBody>
      </p:sp>
      <p:pic>
        <p:nvPicPr>
          <p:cNvPr id="47107" name="Content Placeholder 8" descr="Screen Shot 2014-08-07 at 12.10.31 PM.png"/>
          <p:cNvPicPr>
            <a:picLocks noGrp="1" noChangeAspect="1"/>
          </p:cNvPicPr>
          <p:nvPr>
            <p:ph idx="1"/>
          </p:nvPr>
        </p:nvPicPr>
        <p:blipFill>
          <a:blip r:embed="rId3"/>
          <a:srcRect t="10596" b="-3929"/>
          <a:stretch>
            <a:fillRect/>
          </a:stretch>
        </p:blipFill>
        <p:spPr>
          <a:xfrm>
            <a:off x="457200" y="1422400"/>
            <a:ext cx="8229600" cy="4800600"/>
          </a:xfrm>
        </p:spPr>
      </p:pic>
      <p:sp>
        <p:nvSpPr>
          <p:cNvPr id="7" name="Rounded Rectangle 6"/>
          <p:cNvSpPr/>
          <p:nvPr/>
        </p:nvSpPr>
        <p:spPr>
          <a:xfrm>
            <a:off x="4589463" y="1966913"/>
            <a:ext cx="1344612" cy="3794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Content Placeholder 5" descr="3.15_Favorites.png"/>
          <p:cNvPicPr>
            <a:picLocks noGrp="1" noChangeAspect="1"/>
          </p:cNvPicPr>
          <p:nvPr>
            <p:ph idx="1"/>
          </p:nvPr>
        </p:nvPicPr>
        <p:blipFill>
          <a:blip r:embed="rId3"/>
          <a:srcRect t="8871" b="-2205"/>
          <a:stretch>
            <a:fillRect/>
          </a:stretch>
        </p:blipFill>
        <p:spPr>
          <a:xfrm>
            <a:off x="457200" y="1422400"/>
            <a:ext cx="8229600" cy="4800600"/>
          </a:xfrm>
        </p:spPr>
      </p:pic>
      <p:sp>
        <p:nvSpPr>
          <p:cNvPr id="4813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48131" name="Slide Number Placeholder 3"/>
          <p:cNvSpPr>
            <a:spLocks noGrp="1"/>
          </p:cNvSpPr>
          <p:nvPr>
            <p:ph type="sldNum" sz="quarter" idx="10"/>
          </p:nvPr>
        </p:nvSpPr>
        <p:spPr bwMode="auto">
          <a:noFill/>
          <a:ln>
            <a:miter lim="800000"/>
            <a:headEnd/>
            <a:tailEnd/>
          </a:ln>
        </p:spPr>
        <p:txBody>
          <a:bodyPr/>
          <a:lstStyle/>
          <a:p>
            <a:r>
              <a:rPr lang="en-US"/>
              <a:t>Page </a:t>
            </a:r>
            <a:fld id="{A97BED0F-3C48-4C78-A3C8-B42C0DB90E52}" type="slidenum">
              <a:rPr lang="en-US"/>
              <a:pPr/>
              <a:t>21</a:t>
            </a:fld>
            <a:endParaRPr lang="en-US"/>
          </a:p>
        </p:txBody>
      </p:sp>
      <p:sp>
        <p:nvSpPr>
          <p:cNvPr id="7" name="Rounded Rectangle 6"/>
          <p:cNvSpPr/>
          <p:nvPr/>
        </p:nvSpPr>
        <p:spPr>
          <a:xfrm>
            <a:off x="6276975" y="2687638"/>
            <a:ext cx="903288" cy="25558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6" descr="3.17_Favorites.png"/>
          <p:cNvPicPr>
            <a:picLocks noGrp="1" noChangeAspect="1"/>
          </p:cNvPicPr>
          <p:nvPr>
            <p:ph idx="1"/>
          </p:nvPr>
        </p:nvPicPr>
        <p:blipFill>
          <a:blip r:embed="rId3"/>
          <a:srcRect t="8986" b="-2319"/>
          <a:stretch>
            <a:fillRect/>
          </a:stretch>
        </p:blipFill>
        <p:spPr>
          <a:xfrm>
            <a:off x="457200" y="1422400"/>
            <a:ext cx="8229600" cy="4800600"/>
          </a:xfrm>
        </p:spPr>
      </p:pic>
      <p:sp>
        <p:nvSpPr>
          <p:cNvPr id="49154"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49155" name="Slide Number Placeholder 3"/>
          <p:cNvSpPr>
            <a:spLocks noGrp="1"/>
          </p:cNvSpPr>
          <p:nvPr>
            <p:ph type="sldNum" sz="quarter" idx="10"/>
          </p:nvPr>
        </p:nvSpPr>
        <p:spPr bwMode="auto">
          <a:noFill/>
          <a:ln>
            <a:miter lim="800000"/>
            <a:headEnd/>
            <a:tailEnd/>
          </a:ln>
        </p:spPr>
        <p:txBody>
          <a:bodyPr/>
          <a:lstStyle/>
          <a:p>
            <a:r>
              <a:rPr lang="en-US"/>
              <a:t>Page </a:t>
            </a:r>
            <a:fld id="{B80F4BEF-723A-4FAC-84E8-38D37169FBEE}" type="slidenum">
              <a:rPr lang="en-US"/>
              <a:pPr/>
              <a:t>22</a:t>
            </a:fld>
            <a:endParaRPr lang="en-US"/>
          </a:p>
        </p:txBody>
      </p:sp>
      <p:sp>
        <p:nvSpPr>
          <p:cNvPr id="9" name="Rounded Rectangle 8"/>
          <p:cNvSpPr/>
          <p:nvPr/>
        </p:nvSpPr>
        <p:spPr>
          <a:xfrm>
            <a:off x="6497638" y="2687638"/>
            <a:ext cx="682625" cy="25558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49157" name="Picture 9" descr="3.16_Favorites.png"/>
          <p:cNvPicPr>
            <a:picLocks noChangeAspect="1"/>
          </p:cNvPicPr>
          <p:nvPr/>
        </p:nvPicPr>
        <p:blipFill>
          <a:blip r:embed="rId4"/>
          <a:srcRect l="80383" t="9390" r="7816" b="76605"/>
          <a:stretch>
            <a:fillRect/>
          </a:stretch>
        </p:blipFill>
        <p:spPr bwMode="auto">
          <a:xfrm>
            <a:off x="7072313" y="1441450"/>
            <a:ext cx="971550" cy="720725"/>
          </a:xfrm>
          <a:prstGeom prst="rect">
            <a:avLst/>
          </a:prstGeom>
          <a:noFill/>
          <a:ln w="9525">
            <a:noFill/>
            <a:miter lim="800000"/>
            <a:headEnd/>
            <a:tailEnd/>
          </a:ln>
        </p:spPr>
      </p:pic>
      <p:sp>
        <p:nvSpPr>
          <p:cNvPr id="11" name="Rounded Rectangle 10"/>
          <p:cNvSpPr/>
          <p:nvPr/>
        </p:nvSpPr>
        <p:spPr>
          <a:xfrm>
            <a:off x="7072313" y="1392238"/>
            <a:ext cx="971550" cy="6445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50178" name="Slide Number Placeholder 3"/>
          <p:cNvSpPr>
            <a:spLocks noGrp="1"/>
          </p:cNvSpPr>
          <p:nvPr>
            <p:ph type="sldNum" sz="quarter" idx="10"/>
          </p:nvPr>
        </p:nvSpPr>
        <p:spPr bwMode="auto">
          <a:noFill/>
          <a:ln>
            <a:miter lim="800000"/>
            <a:headEnd/>
            <a:tailEnd/>
          </a:ln>
        </p:spPr>
        <p:txBody>
          <a:bodyPr/>
          <a:lstStyle/>
          <a:p>
            <a:r>
              <a:rPr lang="en-US"/>
              <a:t>Page </a:t>
            </a:r>
            <a:fld id="{930BAAFF-FCC3-4263-9DA9-5A3F7942DC45}" type="slidenum">
              <a:rPr lang="en-US"/>
              <a:pPr/>
              <a:t>23</a:t>
            </a:fld>
            <a:endParaRPr lang="en-US"/>
          </a:p>
        </p:txBody>
      </p:sp>
      <p:pic>
        <p:nvPicPr>
          <p:cNvPr id="50179" name="Content Placeholder 4" descr="Screen Shot 2014-08-07 at 12.10.31 PM.png"/>
          <p:cNvPicPr>
            <a:picLocks noGrp="1" noChangeAspect="1"/>
          </p:cNvPicPr>
          <p:nvPr>
            <p:ph idx="1"/>
          </p:nvPr>
        </p:nvPicPr>
        <p:blipFill>
          <a:blip r:embed="rId3"/>
          <a:srcRect t="10472" b="-3806"/>
          <a:stretch>
            <a:fillRect/>
          </a:stretch>
        </p:blipFill>
        <p:spPr>
          <a:xfrm>
            <a:off x="457200" y="1422400"/>
            <a:ext cx="8229600" cy="4800600"/>
          </a:xfrm>
        </p:spPr>
      </p:pic>
      <p:sp>
        <p:nvSpPr>
          <p:cNvPr id="7" name="Rounded Rectangle 6"/>
          <p:cNvSpPr/>
          <p:nvPr/>
        </p:nvSpPr>
        <p:spPr>
          <a:xfrm>
            <a:off x="4583113" y="3654425"/>
            <a:ext cx="601662" cy="195263"/>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Content Placeholder 8" descr="Screen Shot 2014-05-30 at 12.30.38 PM.png"/>
          <p:cNvPicPr>
            <a:picLocks noGrp="1" noChangeAspect="1"/>
          </p:cNvPicPr>
          <p:nvPr>
            <p:ph idx="1"/>
          </p:nvPr>
        </p:nvPicPr>
        <p:blipFill>
          <a:blip r:embed="rId3"/>
          <a:srcRect t="8755" b="-2090"/>
          <a:stretch>
            <a:fillRect/>
          </a:stretch>
        </p:blipFill>
        <p:spPr>
          <a:xfrm>
            <a:off x="457200" y="1422400"/>
            <a:ext cx="8229600" cy="4800600"/>
          </a:xfrm>
        </p:spPr>
      </p:pic>
      <p:sp>
        <p:nvSpPr>
          <p:cNvPr id="51202"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51203" name="Slide Number Placeholder 3"/>
          <p:cNvSpPr>
            <a:spLocks noGrp="1"/>
          </p:cNvSpPr>
          <p:nvPr>
            <p:ph type="sldNum" sz="quarter" idx="10"/>
          </p:nvPr>
        </p:nvSpPr>
        <p:spPr bwMode="auto">
          <a:noFill/>
          <a:ln>
            <a:miter lim="800000"/>
            <a:headEnd/>
            <a:tailEnd/>
          </a:ln>
        </p:spPr>
        <p:txBody>
          <a:bodyPr/>
          <a:lstStyle/>
          <a:p>
            <a:r>
              <a:rPr lang="en-US"/>
              <a:t>Page </a:t>
            </a:r>
            <a:fld id="{6D6DA647-A8AE-42FF-9A61-8892F8D1890E}" type="slidenum">
              <a:rPr lang="en-US"/>
              <a:pPr/>
              <a:t>24</a:t>
            </a:fld>
            <a:endParaRPr lang="en-US"/>
          </a:p>
        </p:txBody>
      </p:sp>
      <p:sp>
        <p:nvSpPr>
          <p:cNvPr id="7" name="Rounded Rectangle 6"/>
          <p:cNvSpPr/>
          <p:nvPr/>
        </p:nvSpPr>
        <p:spPr>
          <a:xfrm>
            <a:off x="7119938" y="1465263"/>
            <a:ext cx="903287" cy="25717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1205" name="Picture 2" descr="2014-08-07 _2.04_DL.png"/>
          <p:cNvPicPr>
            <a:picLocks noChangeAspect="1"/>
          </p:cNvPicPr>
          <p:nvPr/>
        </p:nvPicPr>
        <p:blipFill>
          <a:blip r:embed="rId4"/>
          <a:srcRect t="21106"/>
          <a:stretch>
            <a:fillRect/>
          </a:stretch>
        </p:blipFill>
        <p:spPr bwMode="auto">
          <a:xfrm>
            <a:off x="457200" y="2095500"/>
            <a:ext cx="8229600" cy="405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5" descr="Screen Shot 2014-05-30 at 12.30.55 PM.png"/>
          <p:cNvPicPr>
            <a:picLocks noGrp="1" noChangeAspect="1"/>
          </p:cNvPicPr>
          <p:nvPr>
            <p:ph idx="1"/>
          </p:nvPr>
        </p:nvPicPr>
        <p:blipFill>
          <a:blip r:embed="rId3"/>
          <a:srcRect t="8871" b="-2205"/>
          <a:stretch>
            <a:fillRect/>
          </a:stretch>
        </p:blipFill>
        <p:spPr>
          <a:xfrm>
            <a:off x="457200" y="1422400"/>
            <a:ext cx="8229600" cy="4800600"/>
          </a:xfrm>
        </p:spPr>
      </p:pic>
      <p:sp>
        <p:nvSpPr>
          <p:cNvPr id="52226"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52227" name="Slide Number Placeholder 3"/>
          <p:cNvSpPr>
            <a:spLocks noGrp="1"/>
          </p:cNvSpPr>
          <p:nvPr>
            <p:ph type="sldNum" sz="quarter" idx="10"/>
          </p:nvPr>
        </p:nvSpPr>
        <p:spPr bwMode="auto">
          <a:noFill/>
          <a:ln>
            <a:miter lim="800000"/>
            <a:headEnd/>
            <a:tailEnd/>
          </a:ln>
        </p:spPr>
        <p:txBody>
          <a:bodyPr/>
          <a:lstStyle/>
          <a:p>
            <a:r>
              <a:rPr lang="en-US"/>
              <a:t>Page </a:t>
            </a:r>
            <a:fld id="{E7775157-FF8E-414A-9409-2A08BA49FC13}"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Content Placeholder 7" descr="Screen Shot 2014-05-30 at 12.30.55 PM.png"/>
          <p:cNvPicPr>
            <a:picLocks noGrp="1" noChangeAspect="1"/>
          </p:cNvPicPr>
          <p:nvPr>
            <p:ph idx="1"/>
          </p:nvPr>
        </p:nvPicPr>
        <p:blipFill>
          <a:blip r:embed="rId3"/>
          <a:srcRect t="8986" b="-2319"/>
          <a:stretch>
            <a:fillRect/>
          </a:stretch>
        </p:blipFill>
        <p:spPr>
          <a:xfrm>
            <a:off x="457200" y="1422400"/>
            <a:ext cx="8229600" cy="4800600"/>
          </a:xfrm>
        </p:spPr>
      </p:pic>
      <p:sp>
        <p:nvSpPr>
          <p:cNvPr id="5325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53251" name="Slide Number Placeholder 3"/>
          <p:cNvSpPr>
            <a:spLocks noGrp="1"/>
          </p:cNvSpPr>
          <p:nvPr>
            <p:ph type="sldNum" sz="quarter" idx="10"/>
          </p:nvPr>
        </p:nvSpPr>
        <p:spPr bwMode="auto">
          <a:noFill/>
          <a:ln>
            <a:miter lim="800000"/>
            <a:headEnd/>
            <a:tailEnd/>
          </a:ln>
        </p:spPr>
        <p:txBody>
          <a:bodyPr/>
          <a:lstStyle/>
          <a:p>
            <a:r>
              <a:rPr lang="en-US"/>
              <a:t>Page </a:t>
            </a:r>
            <a:fld id="{57BDBCE8-A385-450B-B859-1897FCEF9DA2}" type="slidenum">
              <a:rPr lang="en-US"/>
              <a:pPr/>
              <a:t>26</a:t>
            </a:fld>
            <a:endParaRPr lang="en-US"/>
          </a:p>
        </p:txBody>
      </p:sp>
      <p:sp>
        <p:nvSpPr>
          <p:cNvPr id="6" name="Rounded Rectangle 5"/>
          <p:cNvSpPr/>
          <p:nvPr/>
        </p:nvSpPr>
        <p:spPr>
          <a:xfrm>
            <a:off x="6729413" y="3789363"/>
            <a:ext cx="227012" cy="8175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 name="Rounded Rectangle 6"/>
          <p:cNvSpPr/>
          <p:nvPr/>
        </p:nvSpPr>
        <p:spPr>
          <a:xfrm>
            <a:off x="3656013" y="3789363"/>
            <a:ext cx="201612" cy="8175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9" name="Straight Arrow Connector 8"/>
          <p:cNvCxnSpPr>
            <a:cxnSpLocks noChangeShapeType="1"/>
          </p:cNvCxnSpPr>
          <p:nvPr/>
        </p:nvCxnSpPr>
        <p:spPr bwMode="auto">
          <a:xfrm>
            <a:off x="4673600" y="4843463"/>
            <a:ext cx="6667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a:bodyPr>
          <a:lstStyle/>
          <a:p>
            <a:pPr fontAlgn="auto">
              <a:lnSpc>
                <a:spcPct val="100000"/>
              </a:lnSpc>
              <a:spcBef>
                <a:spcPts val="1800"/>
              </a:spcBef>
              <a:spcAft>
                <a:spcPts val="1200"/>
              </a:spcAft>
              <a:defRPr/>
            </a:pPr>
            <a:r>
              <a:t>How do I find resources in the Digital Library?</a:t>
            </a:r>
          </a:p>
          <a:p>
            <a:pPr fontAlgn="auto">
              <a:lnSpc>
                <a:spcPct val="100000"/>
              </a:lnSpc>
              <a:spcBef>
                <a:spcPts val="1800"/>
              </a:spcBef>
              <a:spcAft>
                <a:spcPts val="1200"/>
              </a:spcAft>
              <a:defRPr/>
            </a:pPr>
            <a:r>
              <a:t>How do I find the interactive modules?</a:t>
            </a:r>
          </a:p>
          <a:p>
            <a:pPr fontAlgn="auto">
              <a:lnSpc>
                <a:spcPct val="100000"/>
              </a:lnSpc>
              <a:spcBef>
                <a:spcPts val="1800"/>
              </a:spcBef>
              <a:spcAft>
                <a:spcPts val="1200"/>
              </a:spcAft>
              <a:defRPr/>
            </a:pPr>
            <a:r>
              <a:t>How do I mark a resource as a favorite?</a:t>
            </a:r>
          </a:p>
          <a:p>
            <a:pPr marL="0" indent="0" fontAlgn="auto">
              <a:spcBef>
                <a:spcPts val="1800"/>
              </a:spcBef>
              <a:spcAft>
                <a:spcPts val="0"/>
              </a:spcAft>
              <a:buFont typeface="Arial"/>
              <a:buNone/>
              <a:defRPr/>
            </a:pPr>
            <a:endParaRPr/>
          </a:p>
        </p:txBody>
      </p:sp>
      <p:sp>
        <p:nvSpPr>
          <p:cNvPr id="29699" name="Slide Number Placeholder 3"/>
          <p:cNvSpPr>
            <a:spLocks noGrp="1"/>
          </p:cNvSpPr>
          <p:nvPr>
            <p:ph type="sldNum" sz="quarter" idx="10"/>
          </p:nvPr>
        </p:nvSpPr>
        <p:spPr bwMode="auto">
          <a:noFill/>
          <a:ln>
            <a:miter lim="800000"/>
            <a:headEnd/>
            <a:tailEnd/>
          </a:ln>
        </p:spPr>
        <p:txBody>
          <a:bodyPr/>
          <a:lstStyle/>
          <a:p>
            <a:r>
              <a:rPr lang="en-US"/>
              <a:t>Page </a:t>
            </a:r>
            <a:fld id="{D4380695-73D2-4048-B3EE-6358D4B6AD09}" type="slidenum">
              <a:rPr lang="en-US"/>
              <a:pPr/>
              <a:t>3</a:t>
            </a:fld>
            <a:endParaRPr lang="en-US"/>
          </a:p>
        </p:txBody>
      </p:sp>
      <p:sp>
        <p:nvSpPr>
          <p:cNvPr id="5" name="Rounded Rectangle 4"/>
          <p:cNvSpPr/>
          <p:nvPr/>
        </p:nvSpPr>
        <p:spPr>
          <a:xfrm>
            <a:off x="214313" y="1292225"/>
            <a:ext cx="8472487" cy="1316038"/>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Digital Library Resources</a:t>
            </a:r>
          </a:p>
        </p:txBody>
      </p:sp>
      <p:sp>
        <p:nvSpPr>
          <p:cNvPr id="30722" name="Slide Number Placeholder 1"/>
          <p:cNvSpPr>
            <a:spLocks noGrp="1"/>
          </p:cNvSpPr>
          <p:nvPr>
            <p:ph type="sldNum" sz="quarter" idx="10"/>
          </p:nvPr>
        </p:nvSpPr>
        <p:spPr bwMode="auto">
          <a:noFill/>
          <a:ln>
            <a:miter lim="800000"/>
            <a:headEnd/>
            <a:tailEnd/>
          </a:ln>
        </p:spPr>
        <p:txBody>
          <a:bodyPr/>
          <a:lstStyle/>
          <a:p>
            <a:r>
              <a:rPr lang="en-US"/>
              <a:t>Page </a:t>
            </a:r>
            <a:fld id="{B95695DC-C242-409D-A609-EDCFACF09841}" type="slidenum">
              <a:rPr lang="en-US"/>
              <a:pPr/>
              <a:t>4</a:t>
            </a:fld>
            <a:endParaRPr lang="en-US"/>
          </a:p>
        </p:txBody>
      </p:sp>
      <p:pic>
        <p:nvPicPr>
          <p:cNvPr id="30723" name="Content Placeholder 3" descr="2014-08-07 _2.04_DL.png"/>
          <p:cNvPicPr>
            <a:picLocks noGrp="1" noChangeAspect="1"/>
          </p:cNvPicPr>
          <p:nvPr>
            <p:ph idx="1"/>
          </p:nvPr>
        </p:nvPicPr>
        <p:blipFill>
          <a:blip r:embed="rId3"/>
          <a:srcRect t="9659" b="-2585"/>
          <a:stretch>
            <a:fillRect/>
          </a:stretch>
        </p:blipFill>
        <p:spPr>
          <a:xfrm>
            <a:off x="457200" y="1411288"/>
            <a:ext cx="8229600" cy="4779962"/>
          </a:xfrm>
        </p:spPr>
      </p:pic>
      <p:pic>
        <p:nvPicPr>
          <p:cNvPr id="30724" name="Content Placeholder 5" descr="2.1_DL Resources.png"/>
          <p:cNvPicPr>
            <a:picLocks noChangeAspect="1"/>
          </p:cNvPicPr>
          <p:nvPr/>
        </p:nvPicPr>
        <p:blipFill>
          <a:blip r:embed="rId4"/>
          <a:srcRect t="9169" r="1157" b="80522"/>
          <a:stretch>
            <a:fillRect/>
          </a:stretch>
        </p:blipFill>
        <p:spPr bwMode="auto">
          <a:xfrm>
            <a:off x="457200" y="1411288"/>
            <a:ext cx="8134350" cy="530225"/>
          </a:xfrm>
          <a:prstGeom prst="rect">
            <a:avLst/>
          </a:prstGeom>
          <a:noFill/>
          <a:ln w="9525">
            <a:noFill/>
            <a:miter lim="800000"/>
            <a:headEnd/>
            <a:tailEnd/>
          </a:ln>
        </p:spPr>
      </p:pic>
      <p:sp>
        <p:nvSpPr>
          <p:cNvPr id="7" name="Rounded Rectangle 6"/>
          <p:cNvSpPr>
            <a:spLocks noChangeArrowheads="1"/>
          </p:cNvSpPr>
          <p:nvPr/>
        </p:nvSpPr>
        <p:spPr bwMode="auto">
          <a:xfrm>
            <a:off x="554038" y="1679575"/>
            <a:ext cx="1246187" cy="32385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Resource Cards</a:t>
            </a:r>
          </a:p>
        </p:txBody>
      </p:sp>
      <p:sp>
        <p:nvSpPr>
          <p:cNvPr id="31746" name="Slide Number Placeholder 3"/>
          <p:cNvSpPr>
            <a:spLocks noGrp="1"/>
          </p:cNvSpPr>
          <p:nvPr>
            <p:ph type="sldNum" sz="quarter" idx="10"/>
          </p:nvPr>
        </p:nvSpPr>
        <p:spPr bwMode="auto">
          <a:noFill/>
          <a:ln>
            <a:miter lim="800000"/>
            <a:headEnd/>
            <a:tailEnd/>
          </a:ln>
        </p:spPr>
        <p:txBody>
          <a:bodyPr/>
          <a:lstStyle/>
          <a:p>
            <a:r>
              <a:rPr lang="en-US"/>
              <a:t>Page </a:t>
            </a:r>
            <a:fld id="{BBBEFBF1-8E79-4640-AECA-F890902A8D0A}" type="slidenum">
              <a:rPr lang="en-US"/>
              <a:pPr/>
              <a:t>5</a:t>
            </a:fld>
            <a:endParaRPr lang="en-US"/>
          </a:p>
        </p:txBody>
      </p:sp>
      <p:pic>
        <p:nvPicPr>
          <p:cNvPr id="31747" name="Content Placeholder 7" descr="2014-08-07 _2.05_Card.png"/>
          <p:cNvPicPr>
            <a:picLocks noGrp="1" noChangeAspect="1"/>
          </p:cNvPicPr>
          <p:nvPr>
            <p:ph idx="1"/>
          </p:nvPr>
        </p:nvPicPr>
        <p:blipFill>
          <a:blip r:embed="rId3"/>
          <a:srcRect t="8813" b="-2147"/>
          <a:stretch>
            <a:fillRect/>
          </a:stretch>
        </p:blipFill>
        <p:spPr>
          <a:xfrm>
            <a:off x="457200" y="1422400"/>
            <a:ext cx="8229600" cy="4800600"/>
          </a:xfrm>
        </p:spPr>
      </p:pic>
      <p:sp>
        <p:nvSpPr>
          <p:cNvPr id="6" name="Rounded Rectangle 5"/>
          <p:cNvSpPr>
            <a:spLocks noChangeArrowheads="1"/>
          </p:cNvSpPr>
          <p:nvPr/>
        </p:nvSpPr>
        <p:spPr bwMode="auto">
          <a:xfrm>
            <a:off x="890588" y="1930400"/>
            <a:ext cx="1822450" cy="306705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7" name="Rounded Rectangle 6"/>
          <p:cNvSpPr>
            <a:spLocks noChangeArrowheads="1"/>
          </p:cNvSpPr>
          <p:nvPr/>
        </p:nvSpPr>
        <p:spPr bwMode="auto">
          <a:xfrm>
            <a:off x="4121150" y="1930400"/>
            <a:ext cx="396875" cy="417513"/>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Show More Resources</a:t>
            </a:r>
          </a:p>
        </p:txBody>
      </p:sp>
      <p:sp>
        <p:nvSpPr>
          <p:cNvPr id="32770" name="Slide Number Placeholder 3"/>
          <p:cNvSpPr>
            <a:spLocks noGrp="1"/>
          </p:cNvSpPr>
          <p:nvPr>
            <p:ph type="sldNum" sz="quarter" idx="10"/>
          </p:nvPr>
        </p:nvSpPr>
        <p:spPr bwMode="auto">
          <a:noFill/>
          <a:ln>
            <a:miter lim="800000"/>
            <a:headEnd/>
            <a:tailEnd/>
          </a:ln>
        </p:spPr>
        <p:txBody>
          <a:bodyPr/>
          <a:lstStyle/>
          <a:p>
            <a:r>
              <a:rPr lang="en-US"/>
              <a:t>Page </a:t>
            </a:r>
            <a:fld id="{0EA438E4-C657-4B36-8BDE-A42FFD474B6F}" type="slidenum">
              <a:rPr lang="en-US"/>
              <a:pPr/>
              <a:t>6</a:t>
            </a:fld>
            <a:endParaRPr lang="en-US"/>
          </a:p>
        </p:txBody>
      </p:sp>
      <p:pic>
        <p:nvPicPr>
          <p:cNvPr id="32771" name="Content Placeholder 4" descr="2014-08-07 _2.06_Show More.png"/>
          <p:cNvPicPr>
            <a:picLocks noGrp="1" noChangeAspect="1"/>
          </p:cNvPicPr>
          <p:nvPr>
            <p:ph idx="1"/>
          </p:nvPr>
        </p:nvPicPr>
        <p:blipFill>
          <a:blip r:embed="rId3"/>
          <a:srcRect t="7706" b="-1041"/>
          <a:stretch>
            <a:fillRect/>
          </a:stretch>
        </p:blipFill>
        <p:spPr>
          <a:xfrm>
            <a:off x="457200" y="1422400"/>
            <a:ext cx="8229600" cy="4800600"/>
          </a:xfrm>
        </p:spPr>
      </p:pic>
      <p:sp>
        <p:nvSpPr>
          <p:cNvPr id="6" name="Rounded Rectangle 5"/>
          <p:cNvSpPr>
            <a:spLocks noChangeArrowheads="1"/>
          </p:cNvSpPr>
          <p:nvPr/>
        </p:nvSpPr>
        <p:spPr bwMode="auto">
          <a:xfrm>
            <a:off x="3125788" y="5002213"/>
            <a:ext cx="2928937" cy="322262"/>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Posted with Distinction</a:t>
            </a:r>
          </a:p>
        </p:txBody>
      </p:sp>
      <p:sp>
        <p:nvSpPr>
          <p:cNvPr id="33794" name="Slide Number Placeholder 1"/>
          <p:cNvSpPr>
            <a:spLocks noGrp="1"/>
          </p:cNvSpPr>
          <p:nvPr>
            <p:ph type="sldNum" sz="quarter" idx="10"/>
          </p:nvPr>
        </p:nvSpPr>
        <p:spPr bwMode="auto">
          <a:noFill/>
          <a:ln>
            <a:miter lim="800000"/>
            <a:headEnd/>
            <a:tailEnd/>
          </a:ln>
        </p:spPr>
        <p:txBody>
          <a:bodyPr/>
          <a:lstStyle/>
          <a:p>
            <a:r>
              <a:rPr lang="en-US"/>
              <a:t>Page </a:t>
            </a:r>
            <a:fld id="{B22FB73C-EB09-4F73-A60A-2F9AE89BA23E}" type="slidenum">
              <a:rPr lang="en-US"/>
              <a:pPr/>
              <a:t>7</a:t>
            </a:fld>
            <a:endParaRPr lang="en-US"/>
          </a:p>
        </p:txBody>
      </p:sp>
      <p:pic>
        <p:nvPicPr>
          <p:cNvPr id="33795" name="Content Placeholder 5" descr="Screen Shot 2014-08-07 at 1.14.06 PM.png"/>
          <p:cNvPicPr>
            <a:picLocks noGrp="1" noChangeAspect="1"/>
          </p:cNvPicPr>
          <p:nvPr>
            <p:ph idx="1"/>
          </p:nvPr>
        </p:nvPicPr>
        <p:blipFill>
          <a:blip r:embed="rId3"/>
          <a:srcRect t="11205" b="-4539"/>
          <a:stretch>
            <a:fillRect/>
          </a:stretch>
        </p:blipFill>
        <p:spPr>
          <a:xfrm>
            <a:off x="457200" y="1422400"/>
            <a:ext cx="8229600" cy="4800600"/>
          </a:xfrm>
        </p:spPr>
      </p:pic>
      <p:sp>
        <p:nvSpPr>
          <p:cNvPr id="9" name="Rounded Rectangle 8"/>
          <p:cNvSpPr/>
          <p:nvPr/>
        </p:nvSpPr>
        <p:spPr>
          <a:xfrm>
            <a:off x="7464425" y="5578475"/>
            <a:ext cx="650875" cy="24130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 name="Rounded Rectangle 6"/>
          <p:cNvSpPr/>
          <p:nvPr/>
        </p:nvSpPr>
        <p:spPr>
          <a:xfrm>
            <a:off x="7620000" y="2203450"/>
            <a:ext cx="466725" cy="24130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a:cxnSpLocks noChangeShapeType="1"/>
          </p:cNvCxnSpPr>
          <p:nvPr/>
        </p:nvCxnSpPr>
        <p:spPr bwMode="auto">
          <a:xfrm flipH="1">
            <a:off x="4514850" y="1862138"/>
            <a:ext cx="73660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5"/>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Options</a:t>
            </a:r>
          </a:p>
        </p:txBody>
      </p:sp>
      <p:sp>
        <p:nvSpPr>
          <p:cNvPr id="34818" name="Slide Number Placeholder 1"/>
          <p:cNvSpPr>
            <a:spLocks noGrp="1"/>
          </p:cNvSpPr>
          <p:nvPr>
            <p:ph type="sldNum" sz="quarter" idx="10"/>
          </p:nvPr>
        </p:nvSpPr>
        <p:spPr bwMode="auto">
          <a:noFill/>
          <a:ln>
            <a:miter lim="800000"/>
            <a:headEnd/>
            <a:tailEnd/>
          </a:ln>
        </p:spPr>
        <p:txBody>
          <a:bodyPr/>
          <a:lstStyle/>
          <a:p>
            <a:r>
              <a:rPr lang="en-US"/>
              <a:t>Page </a:t>
            </a:r>
            <a:fld id="{08420F9B-47A2-4996-A1E2-3C3FEB265780}" type="slidenum">
              <a:rPr lang="en-US"/>
              <a:pPr/>
              <a:t>8</a:t>
            </a:fld>
            <a:endParaRPr lang="en-US"/>
          </a:p>
        </p:txBody>
      </p:sp>
      <p:pic>
        <p:nvPicPr>
          <p:cNvPr id="34819" name="Content Placeholder 4" descr="2014-08-07 _2.07_List.png"/>
          <p:cNvPicPr>
            <a:picLocks noGrp="1" noChangeAspect="1"/>
          </p:cNvPicPr>
          <p:nvPr>
            <p:ph idx="1"/>
          </p:nvPr>
        </p:nvPicPr>
        <p:blipFill>
          <a:blip r:embed="rId3"/>
          <a:srcRect t="9641" b="-2567"/>
          <a:stretch>
            <a:fillRect/>
          </a:stretch>
        </p:blipFill>
        <p:spPr>
          <a:xfrm>
            <a:off x="457200" y="1411288"/>
            <a:ext cx="8229600" cy="4779962"/>
          </a:xfrm>
        </p:spPr>
      </p:pic>
      <p:pic>
        <p:nvPicPr>
          <p:cNvPr id="34820" name="Content Placeholder 5" descr="2.1_DL Resources.png"/>
          <p:cNvPicPr>
            <a:picLocks noChangeAspect="1"/>
          </p:cNvPicPr>
          <p:nvPr/>
        </p:nvPicPr>
        <p:blipFill>
          <a:blip r:embed="rId4"/>
          <a:srcRect t="9169" r="1157" b="80522"/>
          <a:stretch>
            <a:fillRect/>
          </a:stretch>
        </p:blipFill>
        <p:spPr bwMode="auto">
          <a:xfrm>
            <a:off x="457200" y="1411288"/>
            <a:ext cx="8134350" cy="530225"/>
          </a:xfrm>
          <a:prstGeom prst="rect">
            <a:avLst/>
          </a:prstGeom>
          <a:noFill/>
          <a:ln w="9525">
            <a:noFill/>
            <a:miter lim="800000"/>
            <a:headEnd/>
            <a:tailEnd/>
          </a:ln>
        </p:spPr>
      </p:pic>
      <p:cxnSp>
        <p:nvCxnSpPr>
          <p:cNvPr id="9" name="Straight Arrow Connector 8"/>
          <p:cNvCxnSpPr>
            <a:cxnSpLocks noChangeShapeType="1"/>
          </p:cNvCxnSpPr>
          <p:nvPr/>
        </p:nvCxnSpPr>
        <p:spPr bwMode="auto">
          <a:xfrm flipH="1">
            <a:off x="7216775" y="3463925"/>
            <a:ext cx="657225"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Content Placeholder 4" descr="2.1_DL Resources.png"/>
          <p:cNvPicPr>
            <a:picLocks noGrp="1" noChangeAspect="1"/>
          </p:cNvPicPr>
          <p:nvPr>
            <p:ph idx="1"/>
          </p:nvPr>
        </p:nvPicPr>
        <p:blipFill>
          <a:blip r:embed="rId3"/>
          <a:srcRect t="8870" b="-2203"/>
          <a:stretch>
            <a:fillRect/>
          </a:stretch>
        </p:blipFill>
        <p:spPr>
          <a:xfrm>
            <a:off x="457200" y="1422400"/>
            <a:ext cx="8229600" cy="4800600"/>
          </a:xfrm>
        </p:spPr>
      </p:pic>
      <p:sp>
        <p:nvSpPr>
          <p:cNvPr id="35842"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Filter Digital Library Resources</a:t>
            </a:r>
          </a:p>
        </p:txBody>
      </p:sp>
      <p:sp>
        <p:nvSpPr>
          <p:cNvPr id="35843" name="Slide Number Placeholder 3"/>
          <p:cNvSpPr>
            <a:spLocks noGrp="1"/>
          </p:cNvSpPr>
          <p:nvPr>
            <p:ph type="sldNum" sz="quarter" idx="10"/>
          </p:nvPr>
        </p:nvSpPr>
        <p:spPr bwMode="auto">
          <a:noFill/>
          <a:ln>
            <a:miter lim="800000"/>
            <a:headEnd/>
            <a:tailEnd/>
          </a:ln>
        </p:spPr>
        <p:txBody>
          <a:bodyPr/>
          <a:lstStyle/>
          <a:p>
            <a:r>
              <a:rPr lang="en-US"/>
              <a:t>Page </a:t>
            </a:r>
            <a:fld id="{2B28EC9F-A7D0-4B57-950D-B0491D61502D}" type="slidenum">
              <a:rPr lang="en-US"/>
              <a:pPr/>
              <a:t>9</a:t>
            </a:fld>
            <a:endParaRPr lang="en-US"/>
          </a:p>
        </p:txBody>
      </p:sp>
      <p:cxnSp>
        <p:nvCxnSpPr>
          <p:cNvPr id="9" name="Straight Arrow Connector 8"/>
          <p:cNvCxnSpPr>
            <a:cxnSpLocks noChangeShapeType="1"/>
          </p:cNvCxnSpPr>
          <p:nvPr/>
        </p:nvCxnSpPr>
        <p:spPr bwMode="auto">
          <a:xfrm>
            <a:off x="7231063" y="2144713"/>
            <a:ext cx="477837"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pic>
        <p:nvPicPr>
          <p:cNvPr id="35845" name="Picture 2" descr="2014-08-07 _2.09_Filter.png"/>
          <p:cNvPicPr>
            <a:picLocks noChangeAspect="1"/>
          </p:cNvPicPr>
          <p:nvPr/>
        </p:nvPicPr>
        <p:blipFill>
          <a:blip r:embed="rId4"/>
          <a:srcRect t="20596"/>
          <a:stretch>
            <a:fillRect/>
          </a:stretch>
        </p:blipFill>
        <p:spPr bwMode="auto">
          <a:xfrm>
            <a:off x="457200" y="2051050"/>
            <a:ext cx="8229600" cy="4083050"/>
          </a:xfrm>
          <a:prstGeom prst="rect">
            <a:avLst/>
          </a:prstGeom>
          <a:noFill/>
          <a:ln w="9525">
            <a:noFill/>
            <a:miter lim="800000"/>
            <a:headEnd/>
            <a:tailEnd/>
          </a:ln>
        </p:spPr>
      </p:pic>
      <p:sp>
        <p:nvSpPr>
          <p:cNvPr id="6" name="Rounded Rectangle 5"/>
          <p:cNvSpPr>
            <a:spLocks noChangeArrowheads="1"/>
          </p:cNvSpPr>
          <p:nvPr/>
        </p:nvSpPr>
        <p:spPr bwMode="auto">
          <a:xfrm>
            <a:off x="457200" y="1989138"/>
            <a:ext cx="8229600" cy="1266825"/>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sld>
</file>

<file path=ppt/theme/theme1.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NE Recruiting Intro for Digital Library">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28230</TotalTime>
  <Words>1538</Words>
  <Application>Microsoft Office PowerPoint</Application>
  <PresentationFormat>On-screen Show (4:3)</PresentationFormat>
  <Paragraphs>163</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13_Office Theme</vt:lpstr>
      <vt:lpstr>SNE Recruiting Intro for Digital Library</vt:lpstr>
      <vt:lpstr>The Smarter Balanced Assessment Consortium</vt:lpstr>
      <vt:lpstr>Topics</vt:lpstr>
      <vt:lpstr>Topics</vt:lpstr>
      <vt:lpstr>Digital Library Resources</vt:lpstr>
      <vt:lpstr>Resource Cards</vt:lpstr>
      <vt:lpstr>Show More Resources</vt:lpstr>
      <vt:lpstr>Posted with Distinction</vt:lpstr>
      <vt:lpstr>View Options</vt:lpstr>
      <vt:lpstr>Filter Digital Library Resources</vt:lpstr>
      <vt:lpstr>Filter Digital Library Resources</vt:lpstr>
      <vt:lpstr>Filter Digital Library Resources</vt:lpstr>
      <vt:lpstr>Filter Digital Library Resources</vt:lpstr>
      <vt:lpstr>Search Digital Library Resources</vt:lpstr>
      <vt:lpstr>Sort Digital Library Resources</vt:lpstr>
      <vt:lpstr>Topics</vt:lpstr>
      <vt:lpstr>Interactive Modules</vt:lpstr>
      <vt:lpstr>Interactive Modules</vt:lpstr>
      <vt:lpstr>Interactive Modules</vt:lpstr>
      <vt:lpstr>Topics</vt:lpstr>
      <vt:lpstr>Favorites</vt:lpstr>
      <vt:lpstr>Favorites</vt:lpstr>
      <vt:lpstr>Favorites</vt:lpstr>
      <vt:lpstr>Favorites</vt:lpstr>
      <vt:lpstr>Favorites</vt:lpstr>
      <vt:lpstr>Favorites</vt:lpstr>
      <vt:lpstr>Favorites</vt:lpstr>
    </vt:vector>
  </TitlesOfParts>
  <Company>GMMB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Richards</dc:creator>
  <cp:lastModifiedBy>Zielinski, Stephen</cp:lastModifiedBy>
  <cp:revision>1005</cp:revision>
  <cp:lastPrinted>2014-03-09T20:49:34Z</cp:lastPrinted>
  <dcterms:created xsi:type="dcterms:W3CDTF">2014-09-11T16:06:40Z</dcterms:created>
  <dcterms:modified xsi:type="dcterms:W3CDTF">2014-09-17T22:47:51Z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0x01010085006B61285DA54D985F6EF31F98CD5E</vt:lpwstr>
  </property>
  <property fmtid="{D5CDD505-2E9C-101B-9397-08002B2CF9AE}" pid="3" name="Type of Document">
    <vt:lpwstr>Presentation</vt:lpwstr>
  </property>
</Properties>
</file>